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91" r:id="rId2"/>
    <p:sldId id="292" r:id="rId3"/>
    <p:sldId id="293" r:id="rId4"/>
    <p:sldId id="307" r:id="rId5"/>
    <p:sldId id="294" r:id="rId6"/>
    <p:sldId id="295" r:id="rId7"/>
    <p:sldId id="296" r:id="rId8"/>
    <p:sldId id="309" r:id="rId9"/>
    <p:sldId id="297" r:id="rId10"/>
    <p:sldId id="298" r:id="rId11"/>
    <p:sldId id="299" r:id="rId12"/>
    <p:sldId id="300" r:id="rId13"/>
    <p:sldId id="301" r:id="rId14"/>
    <p:sldId id="302" r:id="rId15"/>
    <p:sldId id="306" r:id="rId16"/>
    <p:sldId id="257" r:id="rId17"/>
    <p:sldId id="258" r:id="rId18"/>
    <p:sldId id="260" r:id="rId19"/>
    <p:sldId id="263" r:id="rId20"/>
    <p:sldId id="259" r:id="rId21"/>
    <p:sldId id="310" r:id="rId22"/>
    <p:sldId id="264" r:id="rId23"/>
    <p:sldId id="265" r:id="rId24"/>
    <p:sldId id="266" r:id="rId25"/>
    <p:sldId id="311" r:id="rId26"/>
    <p:sldId id="304" r:id="rId27"/>
    <p:sldId id="305" r:id="rId28"/>
    <p:sldId id="262" r:id="rId29"/>
    <p:sldId id="268"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rry Tang" initials="LT" lastIdx="7" clrIdx="0">
    <p:extLst>
      <p:ext uri="{19B8F6BF-5375-455C-9EA6-DF929625EA0E}">
        <p15:presenceInfo xmlns:p15="http://schemas.microsoft.com/office/powerpoint/2012/main" userId="S::la511921_ucf.edu#ext#@knights.ucf.edu::a18ac1c3-febb-482e-8e48-361c0ddc9a20" providerId="AD"/>
      </p:ext>
    </p:extLst>
  </p:cmAuthor>
  <p:cmAuthor id="2" name="Ngoc Ty Nguyen" initials="NN" lastIdx="1" clrIdx="1">
    <p:extLst>
      <p:ext uri="{19B8F6BF-5375-455C-9EA6-DF929625EA0E}">
        <p15:presenceInfo xmlns:p15="http://schemas.microsoft.com/office/powerpoint/2012/main" userId="S::ty.nguyen@knights.ucf.edu::797aff2b-5eb2-4507-a9c7-04a08c350116" providerId="AD"/>
      </p:ext>
    </p:extLst>
  </p:cmAuthor>
  <p:cmAuthor id="3" name="Mengling He" initials="MH" lastIdx="6" clrIdx="2">
    <p:extLst>
      <p:ext uri="{19B8F6BF-5375-455C-9EA6-DF929625EA0E}">
        <p15:presenceInfo xmlns:p15="http://schemas.microsoft.com/office/powerpoint/2012/main" userId="S::menglinghe@knights.ucf.edu::c76e7505-d745-44e8-96c9-7e7c32b545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0A5BC1-33FC-B7C8-8CF8-BBEFCB95BAAE}" v="2" dt="2021-06-09T03:22:12.764"/>
    <p1510:client id="{2E9BBA88-1828-9647-AEEA-5CCE1397D9BF}" v="513" dt="2021-06-09T03:06:17.869"/>
    <p1510:client id="{AD88DF7D-B68D-7EC7-9F09-AA6C9A7AE89A}" v="5" dt="2021-06-09T16:39:27.840"/>
    <p1510:client id="{CE9EBE83-1BBC-E74C-902D-D2984B52CDFD}" v="2" dt="2021-06-09T18:48:15.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719"/>
  </p:normalViewPr>
  <p:slideViewPr>
    <p:cSldViewPr snapToGrid="0">
      <p:cViewPr varScale="1">
        <p:scale>
          <a:sx n="152" d="100"/>
          <a:sy n="152" d="100"/>
        </p:scale>
        <p:origin x="8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ngling He" userId="S::menglinghe@knights.ucf.edu::c76e7505-d745-44e8-96c9-7e7c32b545d6" providerId="AD" clId="Web-{48B66BBD-79B1-C14A-B288-6D20626FA50C}"/>
    <pc:docChg chg="modSld">
      <pc:chgData name="Mengling He" userId="S::menglinghe@knights.ucf.edu::c76e7505-d745-44e8-96c9-7e7c32b545d6" providerId="AD" clId="Web-{48B66BBD-79B1-C14A-B288-6D20626FA50C}" dt="2021-06-07T13:50:19.404" v="11" actId="20577"/>
      <pc:docMkLst>
        <pc:docMk/>
      </pc:docMkLst>
      <pc:sldChg chg="modSp">
        <pc:chgData name="Mengling He" userId="S::menglinghe@knights.ucf.edu::c76e7505-d745-44e8-96c9-7e7c32b545d6" providerId="AD" clId="Web-{48B66BBD-79B1-C14A-B288-6D20626FA50C}" dt="2021-06-07T13:47:33.337" v="0" actId="1076"/>
        <pc:sldMkLst>
          <pc:docMk/>
          <pc:sldMk cId="3650701931" sldId="293"/>
        </pc:sldMkLst>
        <pc:spChg chg="mod">
          <ac:chgData name="Mengling He" userId="S::menglinghe@knights.ucf.edu::c76e7505-d745-44e8-96c9-7e7c32b545d6" providerId="AD" clId="Web-{48B66BBD-79B1-C14A-B288-6D20626FA50C}" dt="2021-06-07T13:47:33.337" v="0" actId="1076"/>
          <ac:spMkLst>
            <pc:docMk/>
            <pc:sldMk cId="3650701931" sldId="293"/>
            <ac:spMk id="8" creationId="{AF5EE857-87EC-D448-B77F-AC881ECA06DC}"/>
          </ac:spMkLst>
        </pc:spChg>
      </pc:sldChg>
      <pc:sldChg chg="modSp">
        <pc:chgData name="Mengling He" userId="S::menglinghe@knights.ucf.edu::c76e7505-d745-44e8-96c9-7e7c32b545d6" providerId="AD" clId="Web-{48B66BBD-79B1-C14A-B288-6D20626FA50C}" dt="2021-06-07T13:49:06.996" v="10" actId="14100"/>
        <pc:sldMkLst>
          <pc:docMk/>
          <pc:sldMk cId="3684937337" sldId="298"/>
        </pc:sldMkLst>
        <pc:spChg chg="mod">
          <ac:chgData name="Mengling He" userId="S::menglinghe@knights.ucf.edu::c76e7505-d745-44e8-96c9-7e7c32b545d6" providerId="AD" clId="Web-{48B66BBD-79B1-C14A-B288-6D20626FA50C}" dt="2021-06-07T13:48:44.198" v="8" actId="1076"/>
          <ac:spMkLst>
            <pc:docMk/>
            <pc:sldMk cId="3684937337" sldId="298"/>
            <ac:spMk id="8" creationId="{66FC8CAC-E221-9644-84ED-5ADAB7F493E0}"/>
          </ac:spMkLst>
        </pc:spChg>
        <pc:graphicFrameChg chg="mod">
          <ac:chgData name="Mengling He" userId="S::menglinghe@knights.ucf.edu::c76e7505-d745-44e8-96c9-7e7c32b545d6" providerId="AD" clId="Web-{48B66BBD-79B1-C14A-B288-6D20626FA50C}" dt="2021-06-07T13:49:06.996" v="10" actId="14100"/>
          <ac:graphicFrameMkLst>
            <pc:docMk/>
            <pc:sldMk cId="3684937337" sldId="298"/>
            <ac:graphicFrameMk id="9" creationId="{79B14211-6CDE-7844-AABE-3CA8E9E71B90}"/>
          </ac:graphicFrameMkLst>
        </pc:graphicFrameChg>
      </pc:sldChg>
      <pc:sldChg chg="modSp">
        <pc:chgData name="Mengling He" userId="S::menglinghe@knights.ucf.edu::c76e7505-d745-44e8-96c9-7e7c32b545d6" providerId="AD" clId="Web-{48B66BBD-79B1-C14A-B288-6D20626FA50C}" dt="2021-06-07T13:50:19.404" v="11" actId="20577"/>
        <pc:sldMkLst>
          <pc:docMk/>
          <pc:sldMk cId="2970886491" sldId="302"/>
        </pc:sldMkLst>
        <pc:spChg chg="mod">
          <ac:chgData name="Mengling He" userId="S::menglinghe@knights.ucf.edu::c76e7505-d745-44e8-96c9-7e7c32b545d6" providerId="AD" clId="Web-{48B66BBD-79B1-C14A-B288-6D20626FA50C}" dt="2021-06-07T13:50:19.404" v="11" actId="20577"/>
          <ac:spMkLst>
            <pc:docMk/>
            <pc:sldMk cId="2970886491" sldId="302"/>
            <ac:spMk id="7" creationId="{1766C178-4DB2-1E4C-9D2E-9FFC22552334}"/>
          </ac:spMkLst>
        </pc:spChg>
      </pc:sldChg>
    </pc:docChg>
  </pc:docChgLst>
  <pc:docChgLst>
    <pc:chgData name="Mengling He" userId="S::menglinghe@knights.ucf.edu::c76e7505-d745-44e8-96c9-7e7c32b545d6" providerId="AD" clId="Web-{5D19D796-F36F-76E2-A78F-3035FA185BA7}"/>
    <pc:docChg chg="modSld">
      <pc:chgData name="Mengling He" userId="S::menglinghe@knights.ucf.edu::c76e7505-d745-44e8-96c9-7e7c32b545d6" providerId="AD" clId="Web-{5D19D796-F36F-76E2-A78F-3035FA185BA7}" dt="2021-06-07T14:58:44.784" v="25" actId="20577"/>
      <pc:docMkLst>
        <pc:docMk/>
      </pc:docMkLst>
      <pc:sldChg chg="modSp">
        <pc:chgData name="Mengling He" userId="S::menglinghe@knights.ucf.edu::c76e7505-d745-44e8-96c9-7e7c32b545d6" providerId="AD" clId="Web-{5D19D796-F36F-76E2-A78F-3035FA185BA7}" dt="2021-06-07T14:58:44.784" v="25" actId="20577"/>
        <pc:sldMkLst>
          <pc:docMk/>
          <pc:sldMk cId="241585786" sldId="306"/>
        </pc:sldMkLst>
        <pc:spChg chg="mod">
          <ac:chgData name="Mengling He" userId="S::menglinghe@knights.ucf.edu::c76e7505-d745-44e8-96c9-7e7c32b545d6" providerId="AD" clId="Web-{5D19D796-F36F-76E2-A78F-3035FA185BA7}" dt="2021-06-07T14:58:44.784" v="25" actId="20577"/>
          <ac:spMkLst>
            <pc:docMk/>
            <pc:sldMk cId="241585786" sldId="306"/>
            <ac:spMk id="3" creationId="{00000000-0000-0000-0000-000000000000}"/>
          </ac:spMkLst>
        </pc:spChg>
      </pc:sldChg>
      <pc:sldChg chg="modSp">
        <pc:chgData name="Mengling He" userId="S::menglinghe@knights.ucf.edu::c76e7505-d745-44e8-96c9-7e7c32b545d6" providerId="AD" clId="Web-{5D19D796-F36F-76E2-A78F-3035FA185BA7}" dt="2021-06-07T14:52:14.116" v="21" actId="20577"/>
        <pc:sldMkLst>
          <pc:docMk/>
          <pc:sldMk cId="587004021" sldId="307"/>
        </pc:sldMkLst>
        <pc:spChg chg="mod">
          <ac:chgData name="Mengling He" userId="S::menglinghe@knights.ucf.edu::c76e7505-d745-44e8-96c9-7e7c32b545d6" providerId="AD" clId="Web-{5D19D796-F36F-76E2-A78F-3035FA185BA7}" dt="2021-06-07T14:52:14.116" v="21" actId="20577"/>
          <ac:spMkLst>
            <pc:docMk/>
            <pc:sldMk cId="587004021" sldId="307"/>
            <ac:spMk id="5" creationId="{1C453CFD-E736-F54E-A3AE-AB3334678473}"/>
          </ac:spMkLst>
        </pc:spChg>
      </pc:sldChg>
      <pc:sldChg chg="modSp">
        <pc:chgData name="Mengling He" userId="S::menglinghe@knights.ucf.edu::c76e7505-d745-44e8-96c9-7e7c32b545d6" providerId="AD" clId="Web-{5D19D796-F36F-76E2-A78F-3035FA185BA7}" dt="2021-06-07T14:58:42.440" v="24" actId="20577"/>
        <pc:sldMkLst>
          <pc:docMk/>
          <pc:sldMk cId="3708395124" sldId="309"/>
        </pc:sldMkLst>
        <pc:spChg chg="mod">
          <ac:chgData name="Mengling He" userId="S::menglinghe@knights.ucf.edu::c76e7505-d745-44e8-96c9-7e7c32b545d6" providerId="AD" clId="Web-{5D19D796-F36F-76E2-A78F-3035FA185BA7}" dt="2021-06-07T14:58:42.440" v="24" actId="20577"/>
          <ac:spMkLst>
            <pc:docMk/>
            <pc:sldMk cId="3708395124" sldId="309"/>
            <ac:spMk id="3" creationId="{00000000-0000-0000-0000-000000000000}"/>
          </ac:spMkLst>
        </pc:spChg>
      </pc:sldChg>
    </pc:docChg>
  </pc:docChgLst>
  <pc:docChgLst>
    <pc:chgData name="Mengling He" userId="S::menglinghe@knights.ucf.edu::c76e7505-d745-44e8-96c9-7e7c32b545d6" providerId="AD" clId="Web-{89007A09-06E0-E6CF-0C22-71A13C5952AC}"/>
    <pc:docChg chg="modSld">
      <pc:chgData name="Mengling He" userId="S::menglinghe@knights.ucf.edu::c76e7505-d745-44e8-96c9-7e7c32b545d6" providerId="AD" clId="Web-{89007A09-06E0-E6CF-0C22-71A13C5952AC}" dt="2021-06-01T15:55:00.269" v="23"/>
      <pc:docMkLst>
        <pc:docMk/>
      </pc:docMkLst>
      <pc:sldChg chg="modNotes">
        <pc:chgData name="Mengling He" userId="S::menglinghe@knights.ucf.edu::c76e7505-d745-44e8-96c9-7e7c32b545d6" providerId="AD" clId="Web-{89007A09-06E0-E6CF-0C22-71A13C5952AC}" dt="2021-06-01T15:55:00.269" v="23"/>
        <pc:sldMkLst>
          <pc:docMk/>
          <pc:sldMk cId="4151435886" sldId="294"/>
        </pc:sldMkLst>
      </pc:sldChg>
    </pc:docChg>
  </pc:docChgLst>
  <pc:docChgLst>
    <pc:chgData name="Mengling He" userId="S::menglinghe@knights.ucf.edu::c76e7505-d745-44e8-96c9-7e7c32b545d6" providerId="AD" clId="Web-{148C03CD-56A3-0E7C-4A5C-74F6247A4D61}"/>
    <pc:docChg chg="modSld">
      <pc:chgData name="Mengling He" userId="S::menglinghe@knights.ucf.edu::c76e7505-d745-44e8-96c9-7e7c32b545d6" providerId="AD" clId="Web-{148C03CD-56A3-0E7C-4A5C-74F6247A4D61}" dt="2021-06-04T17:58:22.519" v="26" actId="20577"/>
      <pc:docMkLst>
        <pc:docMk/>
      </pc:docMkLst>
      <pc:sldChg chg="modSp">
        <pc:chgData name="Mengling He" userId="S::menglinghe@knights.ucf.edu::c76e7505-d745-44e8-96c9-7e7c32b545d6" providerId="AD" clId="Web-{148C03CD-56A3-0E7C-4A5C-74F6247A4D61}" dt="2021-06-04T17:57:04.016" v="14" actId="1076"/>
        <pc:sldMkLst>
          <pc:docMk/>
          <pc:sldMk cId="2517434466" sldId="291"/>
        </pc:sldMkLst>
        <pc:spChg chg="mod">
          <ac:chgData name="Mengling He" userId="S::menglinghe@knights.ucf.edu::c76e7505-d745-44e8-96c9-7e7c32b545d6" providerId="AD" clId="Web-{148C03CD-56A3-0E7C-4A5C-74F6247A4D61}" dt="2021-06-04T17:57:01.532" v="13" actId="20577"/>
          <ac:spMkLst>
            <pc:docMk/>
            <pc:sldMk cId="2517434466" sldId="291"/>
            <ac:spMk id="5" creationId="{08712BC3-EBE9-DC4D-9460-C2CBFD9BBEAE}"/>
          </ac:spMkLst>
        </pc:spChg>
        <pc:picChg chg="mod">
          <ac:chgData name="Mengling He" userId="S::menglinghe@knights.ucf.edu::c76e7505-d745-44e8-96c9-7e7c32b545d6" providerId="AD" clId="Web-{148C03CD-56A3-0E7C-4A5C-74F6247A4D61}" dt="2021-06-04T17:57:04.016" v="14" actId="1076"/>
          <ac:picMkLst>
            <pc:docMk/>
            <pc:sldMk cId="2517434466" sldId="291"/>
            <ac:picMk id="7" creationId="{EE4232C5-66D0-CD49-B8C9-2CEDE29DB7AA}"/>
          </ac:picMkLst>
        </pc:picChg>
      </pc:sldChg>
      <pc:sldChg chg="modSp">
        <pc:chgData name="Mengling He" userId="S::menglinghe@knights.ucf.edu::c76e7505-d745-44e8-96c9-7e7c32b545d6" providerId="AD" clId="Web-{148C03CD-56A3-0E7C-4A5C-74F6247A4D61}" dt="2021-06-04T17:58:12.581" v="21" actId="20577"/>
        <pc:sldMkLst>
          <pc:docMk/>
          <pc:sldMk cId="2241313238" sldId="295"/>
        </pc:sldMkLst>
        <pc:spChg chg="mod">
          <ac:chgData name="Mengling He" userId="S::menglinghe@knights.ucf.edu::c76e7505-d745-44e8-96c9-7e7c32b545d6" providerId="AD" clId="Web-{148C03CD-56A3-0E7C-4A5C-74F6247A4D61}" dt="2021-06-04T17:58:12.581" v="21" actId="20577"/>
          <ac:spMkLst>
            <pc:docMk/>
            <pc:sldMk cId="2241313238" sldId="295"/>
            <ac:spMk id="2" creationId="{00000000-0000-0000-0000-000000000000}"/>
          </ac:spMkLst>
        </pc:spChg>
      </pc:sldChg>
      <pc:sldChg chg="modSp">
        <pc:chgData name="Mengling He" userId="S::menglinghe@knights.ucf.edu::c76e7505-d745-44e8-96c9-7e7c32b545d6" providerId="AD" clId="Web-{148C03CD-56A3-0E7C-4A5C-74F6247A4D61}" dt="2021-06-04T17:58:22.519" v="26" actId="20577"/>
        <pc:sldMkLst>
          <pc:docMk/>
          <pc:sldMk cId="466192942" sldId="296"/>
        </pc:sldMkLst>
        <pc:spChg chg="mod">
          <ac:chgData name="Mengling He" userId="S::menglinghe@knights.ucf.edu::c76e7505-d745-44e8-96c9-7e7c32b545d6" providerId="AD" clId="Web-{148C03CD-56A3-0E7C-4A5C-74F6247A4D61}" dt="2021-06-04T17:58:22.519" v="26" actId="20577"/>
          <ac:spMkLst>
            <pc:docMk/>
            <pc:sldMk cId="466192942" sldId="296"/>
            <ac:spMk id="2" creationId="{00000000-0000-0000-0000-000000000000}"/>
          </ac:spMkLst>
        </pc:spChg>
      </pc:sldChg>
      <pc:sldChg chg="modSp">
        <pc:chgData name="Mengling He" userId="S::menglinghe@knights.ucf.edu::c76e7505-d745-44e8-96c9-7e7c32b545d6" providerId="AD" clId="Web-{148C03CD-56A3-0E7C-4A5C-74F6247A4D61}" dt="2021-06-04T17:57:55.361" v="19" actId="20577"/>
        <pc:sldMkLst>
          <pc:docMk/>
          <pc:sldMk cId="2431726551" sldId="308"/>
        </pc:sldMkLst>
        <pc:spChg chg="mod">
          <ac:chgData name="Mengling He" userId="S::menglinghe@knights.ucf.edu::c76e7505-d745-44e8-96c9-7e7c32b545d6" providerId="AD" clId="Web-{148C03CD-56A3-0E7C-4A5C-74F6247A4D61}" dt="2021-06-04T17:57:55.361" v="19" actId="20577"/>
          <ac:spMkLst>
            <pc:docMk/>
            <pc:sldMk cId="2431726551" sldId="308"/>
            <ac:spMk id="3" creationId="{00000000-0000-0000-0000-000000000000}"/>
          </ac:spMkLst>
        </pc:spChg>
      </pc:sldChg>
    </pc:docChg>
  </pc:docChgLst>
  <pc:docChgLst>
    <pc:chgData name="Mengling He" userId="S::menglinghe@knights.ucf.edu::c76e7505-d745-44e8-96c9-7e7c32b545d6" providerId="AD" clId="Web-{71856E52-30B6-8326-F6CB-6BB235E7287F}"/>
    <pc:docChg chg="modSld">
      <pc:chgData name="Mengling He" userId="S::menglinghe@knights.ucf.edu::c76e7505-d745-44e8-96c9-7e7c32b545d6" providerId="AD" clId="Web-{71856E52-30B6-8326-F6CB-6BB235E7287F}" dt="2021-06-02T21:15:21.898" v="11" actId="14100"/>
      <pc:docMkLst>
        <pc:docMk/>
      </pc:docMkLst>
      <pc:sldChg chg="modSp">
        <pc:chgData name="Mengling He" userId="S::menglinghe@knights.ucf.edu::c76e7505-d745-44e8-96c9-7e7c32b545d6" providerId="AD" clId="Web-{71856E52-30B6-8326-F6CB-6BB235E7287F}" dt="2021-06-02T21:13:01.051" v="3" actId="1076"/>
        <pc:sldMkLst>
          <pc:docMk/>
          <pc:sldMk cId="3089655769" sldId="297"/>
        </pc:sldMkLst>
        <pc:graphicFrameChg chg="mod">
          <ac:chgData name="Mengling He" userId="S::menglinghe@knights.ucf.edu::c76e7505-d745-44e8-96c9-7e7c32b545d6" providerId="AD" clId="Web-{71856E52-30B6-8326-F6CB-6BB235E7287F}" dt="2021-06-02T21:12:54.598" v="0" actId="14100"/>
          <ac:graphicFrameMkLst>
            <pc:docMk/>
            <pc:sldMk cId="3089655769" sldId="297"/>
            <ac:graphicFrameMk id="7" creationId="{DC0691BD-E79D-4282-B09F-9C39E87827F6}"/>
          </ac:graphicFrameMkLst>
        </pc:graphicFrameChg>
        <pc:picChg chg="mod">
          <ac:chgData name="Mengling He" userId="S::menglinghe@knights.ucf.edu::c76e7505-d745-44e8-96c9-7e7c32b545d6" providerId="AD" clId="Web-{71856E52-30B6-8326-F6CB-6BB235E7287F}" dt="2021-06-02T21:13:00.989" v="1" actId="1076"/>
          <ac:picMkLst>
            <pc:docMk/>
            <pc:sldMk cId="3089655769" sldId="297"/>
            <ac:picMk id="30" creationId="{FFE7D944-27AC-BF47-94EF-48CB660BE5CD}"/>
          </ac:picMkLst>
        </pc:picChg>
        <pc:picChg chg="mod">
          <ac:chgData name="Mengling He" userId="S::menglinghe@knights.ucf.edu::c76e7505-d745-44e8-96c9-7e7c32b545d6" providerId="AD" clId="Web-{71856E52-30B6-8326-F6CB-6BB235E7287F}" dt="2021-06-02T21:13:01.020" v="2" actId="1076"/>
          <ac:picMkLst>
            <pc:docMk/>
            <pc:sldMk cId="3089655769" sldId="297"/>
            <ac:picMk id="31" creationId="{A99CF5FC-AA0F-664B-923D-0469BEC5EA50}"/>
          </ac:picMkLst>
        </pc:picChg>
        <pc:picChg chg="mod">
          <ac:chgData name="Mengling He" userId="S::menglinghe@knights.ucf.edu::c76e7505-d745-44e8-96c9-7e7c32b545d6" providerId="AD" clId="Web-{71856E52-30B6-8326-F6CB-6BB235E7287F}" dt="2021-06-02T21:13:01.051" v="3" actId="1076"/>
          <ac:picMkLst>
            <pc:docMk/>
            <pc:sldMk cId="3089655769" sldId="297"/>
            <ac:picMk id="32" creationId="{0B97EB91-E6F1-184B-BA31-D9EAA7D98F74}"/>
          </ac:picMkLst>
        </pc:picChg>
      </pc:sldChg>
      <pc:sldChg chg="modSp">
        <pc:chgData name="Mengling He" userId="S::menglinghe@knights.ucf.edu::c76e7505-d745-44e8-96c9-7e7c32b545d6" providerId="AD" clId="Web-{71856E52-30B6-8326-F6CB-6BB235E7287F}" dt="2021-06-02T21:15:21.898" v="11" actId="14100"/>
        <pc:sldMkLst>
          <pc:docMk/>
          <pc:sldMk cId="1635153162" sldId="303"/>
        </pc:sldMkLst>
        <pc:spChg chg="mod">
          <ac:chgData name="Mengling He" userId="S::menglinghe@knights.ucf.edu::c76e7505-d745-44e8-96c9-7e7c32b545d6" providerId="AD" clId="Web-{71856E52-30B6-8326-F6CB-6BB235E7287F}" dt="2021-06-02T21:15:21.898" v="11" actId="14100"/>
          <ac:spMkLst>
            <pc:docMk/>
            <pc:sldMk cId="1635153162" sldId="303"/>
            <ac:spMk id="2" creationId="{CE07F40C-94F6-4145-939E-9A4D61FA94DE}"/>
          </ac:spMkLst>
        </pc:spChg>
      </pc:sldChg>
    </pc:docChg>
  </pc:docChgLst>
  <pc:docChgLst>
    <pc:chgData name="Ngoc Ty Nguyen" userId="S::ty.nguyen@knights.ucf.edu::797aff2b-5eb2-4507-a9c7-04a08c350116" providerId="AD" clId="Web-{4BB20C70-C83A-5E63-2EF2-CF36B5EF889A}"/>
    <pc:docChg chg="modSld">
      <pc:chgData name="Ngoc Ty Nguyen" userId="S::ty.nguyen@knights.ucf.edu::797aff2b-5eb2-4507-a9c7-04a08c350116" providerId="AD" clId="Web-{4BB20C70-C83A-5E63-2EF2-CF36B5EF889A}" dt="2021-06-05T02:16:36.465" v="0" actId="20577"/>
      <pc:docMkLst>
        <pc:docMk/>
      </pc:docMkLst>
      <pc:sldChg chg="modSp">
        <pc:chgData name="Ngoc Ty Nguyen" userId="S::ty.nguyen@knights.ucf.edu::797aff2b-5eb2-4507-a9c7-04a08c350116" providerId="AD" clId="Web-{4BB20C70-C83A-5E63-2EF2-CF36B5EF889A}" dt="2021-06-05T02:16:36.465" v="0" actId="20577"/>
        <pc:sldMkLst>
          <pc:docMk/>
          <pc:sldMk cId="2850882415" sldId="257"/>
        </pc:sldMkLst>
        <pc:spChg chg="mod">
          <ac:chgData name="Ngoc Ty Nguyen" userId="S::ty.nguyen@knights.ucf.edu::797aff2b-5eb2-4507-a9c7-04a08c350116" providerId="AD" clId="Web-{4BB20C70-C83A-5E63-2EF2-CF36B5EF889A}" dt="2021-06-05T02:16:36.465" v="0" actId="20577"/>
          <ac:spMkLst>
            <pc:docMk/>
            <pc:sldMk cId="2850882415" sldId="257"/>
            <ac:spMk id="7" creationId="{767E3805-2480-4F01-80E8-7B8B8E829203}"/>
          </ac:spMkLst>
        </pc:spChg>
      </pc:sldChg>
    </pc:docChg>
  </pc:docChgLst>
  <pc:docChgLst>
    <pc:chgData name="Ngoc Ty Nguyen" userId="S::ty.nguyen@knights.ucf.edu::797aff2b-5eb2-4507-a9c7-04a08c350116" providerId="AD" clId="Web-{51E821C0-190E-592B-3B2C-4E0604CF551C}"/>
    <pc:docChg chg="modSld">
      <pc:chgData name="Ngoc Ty Nguyen" userId="S::ty.nguyen@knights.ucf.edu::797aff2b-5eb2-4507-a9c7-04a08c350116" providerId="AD" clId="Web-{51E821C0-190E-592B-3B2C-4E0604CF551C}" dt="2021-06-03T02:08:19.698" v="22" actId="20577"/>
      <pc:docMkLst>
        <pc:docMk/>
      </pc:docMkLst>
      <pc:sldChg chg="modSp">
        <pc:chgData name="Ngoc Ty Nguyen" userId="S::ty.nguyen@knights.ucf.edu::797aff2b-5eb2-4507-a9c7-04a08c350116" providerId="AD" clId="Web-{51E821C0-190E-592B-3B2C-4E0604CF551C}" dt="2021-06-03T02:08:19.698" v="22" actId="20577"/>
        <pc:sldMkLst>
          <pc:docMk/>
          <pc:sldMk cId="1241066170" sldId="267"/>
        </pc:sldMkLst>
        <pc:spChg chg="mod">
          <ac:chgData name="Ngoc Ty Nguyen" userId="S::ty.nguyen@knights.ucf.edu::797aff2b-5eb2-4507-a9c7-04a08c350116" providerId="AD" clId="Web-{51E821C0-190E-592B-3B2C-4E0604CF551C}" dt="2021-06-03T02:08:19.698" v="22" actId="20577"/>
          <ac:spMkLst>
            <pc:docMk/>
            <pc:sldMk cId="1241066170" sldId="267"/>
            <ac:spMk id="3" creationId="{7C2F5CB6-4ED1-0A4E-A4BD-0968EF3B9BBD}"/>
          </ac:spMkLst>
        </pc:spChg>
      </pc:sldChg>
      <pc:sldChg chg="addSp delSp modSp">
        <pc:chgData name="Ngoc Ty Nguyen" userId="S::ty.nguyen@knights.ucf.edu::797aff2b-5eb2-4507-a9c7-04a08c350116" providerId="AD" clId="Web-{51E821C0-190E-592B-3B2C-4E0604CF551C}" dt="2021-06-03T01:58:25.932" v="20" actId="1076"/>
        <pc:sldMkLst>
          <pc:docMk/>
          <pc:sldMk cId="641596140" sldId="305"/>
        </pc:sldMkLst>
        <pc:spChg chg="add del mod">
          <ac:chgData name="Ngoc Ty Nguyen" userId="S::ty.nguyen@knights.ucf.edu::797aff2b-5eb2-4507-a9c7-04a08c350116" providerId="AD" clId="Web-{51E821C0-190E-592B-3B2C-4E0604CF551C}" dt="2021-06-03T01:57:31.696" v="6"/>
          <ac:spMkLst>
            <pc:docMk/>
            <pc:sldMk cId="641596140" sldId="305"/>
            <ac:spMk id="4" creationId="{6DDB1DB5-FFC7-4A35-91FD-4DEAD19BDF17}"/>
          </ac:spMkLst>
        </pc:spChg>
        <pc:picChg chg="add mod">
          <ac:chgData name="Ngoc Ty Nguyen" userId="S::ty.nguyen@knights.ucf.edu::797aff2b-5eb2-4507-a9c7-04a08c350116" providerId="AD" clId="Web-{51E821C0-190E-592B-3B2C-4E0604CF551C}" dt="2021-06-03T01:58:25.932" v="20" actId="1076"/>
          <ac:picMkLst>
            <pc:docMk/>
            <pc:sldMk cId="641596140" sldId="305"/>
            <ac:picMk id="3" creationId="{B81BD675-3488-4368-BCF1-AB727D4ECFFD}"/>
          </ac:picMkLst>
        </pc:picChg>
        <pc:picChg chg="mod">
          <ac:chgData name="Ngoc Ty Nguyen" userId="S::ty.nguyen@knights.ucf.edu::797aff2b-5eb2-4507-a9c7-04a08c350116" providerId="AD" clId="Web-{51E821C0-190E-592B-3B2C-4E0604CF551C}" dt="2021-06-03T01:58:01.900" v="17" actId="14100"/>
          <ac:picMkLst>
            <pc:docMk/>
            <pc:sldMk cId="641596140" sldId="305"/>
            <ac:picMk id="9" creationId="{9B6C2249-1CFA-48D1-82C9-491E40B77FDB}"/>
          </ac:picMkLst>
        </pc:picChg>
        <pc:picChg chg="del">
          <ac:chgData name="Ngoc Ty Nguyen" userId="S::ty.nguyen@knights.ucf.edu::797aff2b-5eb2-4507-a9c7-04a08c350116" providerId="AD" clId="Web-{51E821C0-190E-592B-3B2C-4E0604CF551C}" dt="2021-06-03T01:56:57.633" v="0"/>
          <ac:picMkLst>
            <pc:docMk/>
            <pc:sldMk cId="641596140" sldId="305"/>
            <ac:picMk id="11" creationId="{795F74BC-5D2B-49AE-A14D-4D3B141DBBAA}"/>
          </ac:picMkLst>
        </pc:picChg>
      </pc:sldChg>
    </pc:docChg>
  </pc:docChgLst>
  <pc:docChgLst>
    <pc:chgData name="Ngoc Ty Nguyen" userId="S::ty.nguyen@knights.ucf.edu::797aff2b-5eb2-4507-a9c7-04a08c350116" providerId="AD" clId="Web-{31B81055-181C-45B1-09FB-3988AD19D53B}"/>
    <pc:docChg chg="modSld">
      <pc:chgData name="Ngoc Ty Nguyen" userId="S::ty.nguyen@knights.ucf.edu::797aff2b-5eb2-4507-a9c7-04a08c350116" providerId="AD" clId="Web-{31B81055-181C-45B1-09FB-3988AD19D53B}" dt="2021-06-03T16:29:18.700" v="183" actId="14100"/>
      <pc:docMkLst>
        <pc:docMk/>
      </pc:docMkLst>
      <pc:sldChg chg="modSp">
        <pc:chgData name="Ngoc Ty Nguyen" userId="S::ty.nguyen@knights.ucf.edu::797aff2b-5eb2-4507-a9c7-04a08c350116" providerId="AD" clId="Web-{31B81055-181C-45B1-09FB-3988AD19D53B}" dt="2021-06-03T16:09:21.496" v="5" actId="20577"/>
        <pc:sldMkLst>
          <pc:docMk/>
          <pc:sldMk cId="2851880633" sldId="265"/>
        </pc:sldMkLst>
        <pc:spChg chg="mod">
          <ac:chgData name="Ngoc Ty Nguyen" userId="S::ty.nguyen@knights.ucf.edu::797aff2b-5eb2-4507-a9c7-04a08c350116" providerId="AD" clId="Web-{31B81055-181C-45B1-09FB-3988AD19D53B}" dt="2021-06-03T16:09:21.496" v="5" actId="20577"/>
          <ac:spMkLst>
            <pc:docMk/>
            <pc:sldMk cId="2851880633" sldId="265"/>
            <ac:spMk id="2" creationId="{C38C5105-9693-8F46-9D8C-373DF3D6ACBB}"/>
          </ac:spMkLst>
        </pc:spChg>
      </pc:sldChg>
      <pc:sldChg chg="addSp delSp modSp">
        <pc:chgData name="Ngoc Ty Nguyen" userId="S::ty.nguyen@knights.ucf.edu::797aff2b-5eb2-4507-a9c7-04a08c350116" providerId="AD" clId="Web-{31B81055-181C-45B1-09FB-3988AD19D53B}" dt="2021-06-03T16:29:18.700" v="183" actId="14100"/>
        <pc:sldMkLst>
          <pc:docMk/>
          <pc:sldMk cId="3729547145" sldId="266"/>
        </pc:sldMkLst>
        <pc:spChg chg="mod">
          <ac:chgData name="Ngoc Ty Nguyen" userId="S::ty.nguyen@knights.ucf.edu::797aff2b-5eb2-4507-a9c7-04a08c350116" providerId="AD" clId="Web-{31B81055-181C-45B1-09FB-3988AD19D53B}" dt="2021-06-03T16:23:22.550" v="104" actId="20577"/>
          <ac:spMkLst>
            <pc:docMk/>
            <pc:sldMk cId="3729547145" sldId="266"/>
            <ac:spMk id="2" creationId="{052BC9A4-1442-8E49-A800-1134D066CD4B}"/>
          </ac:spMkLst>
        </pc:spChg>
        <pc:spChg chg="add del mod">
          <ac:chgData name="Ngoc Ty Nguyen" userId="S::ty.nguyen@knights.ucf.edu::797aff2b-5eb2-4507-a9c7-04a08c350116" providerId="AD" clId="Web-{31B81055-181C-45B1-09FB-3988AD19D53B}" dt="2021-06-03T16:28:31.355" v="176"/>
          <ac:spMkLst>
            <pc:docMk/>
            <pc:sldMk cId="3729547145" sldId="266"/>
            <ac:spMk id="3" creationId="{7C2F5CB6-4ED1-0A4E-A4BD-0968EF3B9BBD}"/>
          </ac:spMkLst>
        </pc:spChg>
        <pc:spChg chg="add mod">
          <ac:chgData name="Ngoc Ty Nguyen" userId="S::ty.nguyen@knights.ucf.edu::797aff2b-5eb2-4507-a9c7-04a08c350116" providerId="AD" clId="Web-{31B81055-181C-45B1-09FB-3988AD19D53B}" dt="2021-06-03T16:29:18.700" v="183" actId="14100"/>
          <ac:spMkLst>
            <pc:docMk/>
            <pc:sldMk cId="3729547145" sldId="266"/>
            <ac:spMk id="5" creationId="{14E2ABED-4F2E-41DA-89F7-C4F07FCFD370}"/>
          </ac:spMkLst>
        </pc:spChg>
        <pc:spChg chg="add del mod">
          <ac:chgData name="Ngoc Ty Nguyen" userId="S::ty.nguyen@knights.ucf.edu::797aff2b-5eb2-4507-a9c7-04a08c350116" providerId="AD" clId="Web-{31B81055-181C-45B1-09FB-3988AD19D53B}" dt="2021-06-03T16:28:26.121" v="175"/>
          <ac:spMkLst>
            <pc:docMk/>
            <pc:sldMk cId="3729547145" sldId="266"/>
            <ac:spMk id="7" creationId="{BE33BFBD-5C40-4738-9B9F-F2682F932141}"/>
          </ac:spMkLst>
        </pc:spChg>
        <pc:spChg chg="add del mod">
          <ac:chgData name="Ngoc Ty Nguyen" userId="S::ty.nguyen@knights.ucf.edu::797aff2b-5eb2-4507-a9c7-04a08c350116" providerId="AD" clId="Web-{31B81055-181C-45B1-09FB-3988AD19D53B}" dt="2021-06-03T16:28:52.809" v="180"/>
          <ac:spMkLst>
            <pc:docMk/>
            <pc:sldMk cId="3729547145" sldId="266"/>
            <ac:spMk id="9" creationId="{6E0FC9FA-DD1D-4FC6-94B5-E3B9452E0D1E}"/>
          </ac:spMkLst>
        </pc:spChg>
      </pc:sldChg>
      <pc:sldChg chg="modSp">
        <pc:chgData name="Ngoc Ty Nguyen" userId="S::ty.nguyen@knights.ucf.edu::797aff2b-5eb2-4507-a9c7-04a08c350116" providerId="AD" clId="Web-{31B81055-181C-45B1-09FB-3988AD19D53B}" dt="2021-06-03T15:21:27.329" v="0" actId="1076"/>
        <pc:sldMkLst>
          <pc:docMk/>
          <pc:sldMk cId="587004021" sldId="307"/>
        </pc:sldMkLst>
        <pc:spChg chg="mod">
          <ac:chgData name="Ngoc Ty Nguyen" userId="S::ty.nguyen@knights.ucf.edu::797aff2b-5eb2-4507-a9c7-04a08c350116" providerId="AD" clId="Web-{31B81055-181C-45B1-09FB-3988AD19D53B}" dt="2021-06-03T15:21:27.329" v="0" actId="1076"/>
          <ac:spMkLst>
            <pc:docMk/>
            <pc:sldMk cId="587004021" sldId="307"/>
            <ac:spMk id="9" creationId="{2381FC4F-D8A2-1046-AA43-237518E80478}"/>
          </ac:spMkLst>
        </pc:spChg>
      </pc:sldChg>
    </pc:docChg>
  </pc:docChgLst>
  <pc:docChgLst>
    <pc:chgData name="Ngoc Ty Nguyen" userId="S::ty.nguyen@knights.ucf.edu::797aff2b-5eb2-4507-a9c7-04a08c350116" providerId="AD" clId="Web-{4E9FC1EC-9DAA-A146-A2AF-71DB22A48356}"/>
    <pc:docChg chg="modSld">
      <pc:chgData name="Ngoc Ty Nguyen" userId="S::ty.nguyen@knights.ucf.edu::797aff2b-5eb2-4507-a9c7-04a08c350116" providerId="AD" clId="Web-{4E9FC1EC-9DAA-A146-A2AF-71DB22A48356}" dt="2021-06-04T19:16:00.519" v="88"/>
      <pc:docMkLst>
        <pc:docMk/>
      </pc:docMkLst>
      <pc:sldChg chg="modSp">
        <pc:chgData name="Ngoc Ty Nguyen" userId="S::ty.nguyen@knights.ucf.edu::797aff2b-5eb2-4507-a9c7-04a08c350116" providerId="AD" clId="Web-{4E9FC1EC-9DAA-A146-A2AF-71DB22A48356}" dt="2021-06-04T19:06:11.072" v="35" actId="20577"/>
        <pc:sldMkLst>
          <pc:docMk/>
          <pc:sldMk cId="2908933161" sldId="259"/>
        </pc:sldMkLst>
        <pc:spChg chg="mod">
          <ac:chgData name="Ngoc Ty Nguyen" userId="S::ty.nguyen@knights.ucf.edu::797aff2b-5eb2-4507-a9c7-04a08c350116" providerId="AD" clId="Web-{4E9FC1EC-9DAA-A146-A2AF-71DB22A48356}" dt="2021-06-04T19:05:25.116" v="16" actId="20577"/>
          <ac:spMkLst>
            <pc:docMk/>
            <pc:sldMk cId="2908933161" sldId="259"/>
            <ac:spMk id="2" creationId="{C38C5105-9693-8F46-9D8C-373DF3D6ACBB}"/>
          </ac:spMkLst>
        </pc:spChg>
        <pc:spChg chg="mod">
          <ac:chgData name="Ngoc Ty Nguyen" userId="S::ty.nguyen@knights.ucf.edu::797aff2b-5eb2-4507-a9c7-04a08c350116" providerId="AD" clId="Web-{4E9FC1EC-9DAA-A146-A2AF-71DB22A48356}" dt="2021-06-04T19:06:11.072" v="35" actId="20577"/>
          <ac:spMkLst>
            <pc:docMk/>
            <pc:sldMk cId="2908933161" sldId="259"/>
            <ac:spMk id="3" creationId="{406B9FC2-5C7F-6C46-A41E-74EEDAB2CD16}"/>
          </ac:spMkLst>
        </pc:spChg>
      </pc:sldChg>
      <pc:sldChg chg="addSp delSp modSp">
        <pc:chgData name="Ngoc Ty Nguyen" userId="S::ty.nguyen@knights.ucf.edu::797aff2b-5eb2-4507-a9c7-04a08c350116" providerId="AD" clId="Web-{4E9FC1EC-9DAA-A146-A2AF-71DB22A48356}" dt="2021-06-04T19:16:00.519" v="88"/>
        <pc:sldMkLst>
          <pc:docMk/>
          <pc:sldMk cId="4087331568" sldId="260"/>
        </pc:sldMkLst>
        <pc:spChg chg="del">
          <ac:chgData name="Ngoc Ty Nguyen" userId="S::ty.nguyen@knights.ucf.edu::797aff2b-5eb2-4507-a9c7-04a08c350116" providerId="AD" clId="Web-{4E9FC1EC-9DAA-A146-A2AF-71DB22A48356}" dt="2021-06-04T19:16:00.519" v="88"/>
          <ac:spMkLst>
            <pc:docMk/>
            <pc:sldMk cId="4087331568" sldId="260"/>
            <ac:spMk id="2" creationId="{18F5A5B8-4FF6-CD40-ABD9-15763BF594C9}"/>
          </ac:spMkLst>
        </pc:spChg>
        <pc:spChg chg="add del mod">
          <ac:chgData name="Ngoc Ty Nguyen" userId="S::ty.nguyen@knights.ucf.edu::797aff2b-5eb2-4507-a9c7-04a08c350116" providerId="AD" clId="Web-{4E9FC1EC-9DAA-A146-A2AF-71DB22A48356}" dt="2021-06-04T19:04:33.316" v="12"/>
          <ac:spMkLst>
            <pc:docMk/>
            <pc:sldMk cId="4087331568" sldId="260"/>
            <ac:spMk id="2" creationId="{56E360F4-E7DE-4052-9E20-E98BEBB51C41}"/>
          </ac:spMkLst>
        </pc:spChg>
        <pc:spChg chg="mod">
          <ac:chgData name="Ngoc Ty Nguyen" userId="S::ty.nguyen@knights.ucf.edu::797aff2b-5eb2-4507-a9c7-04a08c350116" providerId="AD" clId="Web-{4E9FC1EC-9DAA-A146-A2AF-71DB22A48356}" dt="2021-06-04T19:04:14.392" v="6" actId="14100"/>
          <ac:spMkLst>
            <pc:docMk/>
            <pc:sldMk cId="4087331568" sldId="260"/>
            <ac:spMk id="3" creationId="{127B3179-A4A0-45CE-ACE8-40EFDA1C8515}"/>
          </ac:spMkLst>
        </pc:spChg>
        <pc:picChg chg="mod">
          <ac:chgData name="Ngoc Ty Nguyen" userId="S::ty.nguyen@knights.ucf.edu::797aff2b-5eb2-4507-a9c7-04a08c350116" providerId="AD" clId="Web-{4E9FC1EC-9DAA-A146-A2AF-71DB22A48356}" dt="2021-06-04T19:04:36.159" v="13" actId="1076"/>
          <ac:picMkLst>
            <pc:docMk/>
            <pc:sldMk cId="4087331568" sldId="260"/>
            <ac:picMk id="12" creationId="{A2238C9A-EE4E-9E40-AB0B-2CA2E56B180B}"/>
          </ac:picMkLst>
        </pc:picChg>
      </pc:sldChg>
      <pc:sldChg chg="modSp">
        <pc:chgData name="Ngoc Ty Nguyen" userId="S::ty.nguyen@knights.ucf.edu::797aff2b-5eb2-4507-a9c7-04a08c350116" providerId="AD" clId="Web-{4E9FC1EC-9DAA-A146-A2AF-71DB22A48356}" dt="2021-06-04T19:10:43.044" v="81" actId="20577"/>
        <pc:sldMkLst>
          <pc:docMk/>
          <pc:sldMk cId="2851880633" sldId="265"/>
        </pc:sldMkLst>
        <pc:spChg chg="mod">
          <ac:chgData name="Ngoc Ty Nguyen" userId="S::ty.nguyen@knights.ucf.edu::797aff2b-5eb2-4507-a9c7-04a08c350116" providerId="AD" clId="Web-{4E9FC1EC-9DAA-A146-A2AF-71DB22A48356}" dt="2021-06-04T19:06:38.074" v="37" actId="20577"/>
          <ac:spMkLst>
            <pc:docMk/>
            <pc:sldMk cId="2851880633" sldId="265"/>
            <ac:spMk id="2" creationId="{C38C5105-9693-8F46-9D8C-373DF3D6ACBB}"/>
          </ac:spMkLst>
        </pc:spChg>
        <pc:spChg chg="mod">
          <ac:chgData name="Ngoc Ty Nguyen" userId="S::ty.nguyen@knights.ucf.edu::797aff2b-5eb2-4507-a9c7-04a08c350116" providerId="AD" clId="Web-{4E9FC1EC-9DAA-A146-A2AF-71DB22A48356}" dt="2021-06-04T19:09:37.790" v="49" actId="20577"/>
          <ac:spMkLst>
            <pc:docMk/>
            <pc:sldMk cId="2851880633" sldId="265"/>
            <ac:spMk id="12" creationId="{1A8AD29C-1E5C-5F4C-A736-F897CE16219A}"/>
          </ac:spMkLst>
        </pc:spChg>
        <pc:spChg chg="mod">
          <ac:chgData name="Ngoc Ty Nguyen" userId="S::ty.nguyen@knights.ucf.edu::797aff2b-5eb2-4507-a9c7-04a08c350116" providerId="AD" clId="Web-{4E9FC1EC-9DAA-A146-A2AF-71DB22A48356}" dt="2021-06-04T19:10:43.044" v="81" actId="20577"/>
          <ac:spMkLst>
            <pc:docMk/>
            <pc:sldMk cId="2851880633" sldId="265"/>
            <ac:spMk id="13" creationId="{3845669A-8881-0249-A0B6-2406522B740F}"/>
          </ac:spMkLst>
        </pc:spChg>
      </pc:sldChg>
      <pc:sldChg chg="modSp">
        <pc:chgData name="Ngoc Ty Nguyen" userId="S::ty.nguyen@knights.ucf.edu::797aff2b-5eb2-4507-a9c7-04a08c350116" providerId="AD" clId="Web-{4E9FC1EC-9DAA-A146-A2AF-71DB22A48356}" dt="2021-06-04T19:14:01.917" v="87" actId="20577"/>
        <pc:sldMkLst>
          <pc:docMk/>
          <pc:sldMk cId="3729547145" sldId="266"/>
        </pc:sldMkLst>
        <pc:spChg chg="mod">
          <ac:chgData name="Ngoc Ty Nguyen" userId="S::ty.nguyen@knights.ucf.edu::797aff2b-5eb2-4507-a9c7-04a08c350116" providerId="AD" clId="Web-{4E9FC1EC-9DAA-A146-A2AF-71DB22A48356}" dt="2021-06-04T19:11:11.827" v="84" actId="20577"/>
          <ac:spMkLst>
            <pc:docMk/>
            <pc:sldMk cId="3729547145" sldId="266"/>
            <ac:spMk id="2" creationId="{052BC9A4-1442-8E49-A800-1134D066CD4B}"/>
          </ac:spMkLst>
        </pc:spChg>
        <pc:spChg chg="mod">
          <ac:chgData name="Ngoc Ty Nguyen" userId="S::ty.nguyen@knights.ucf.edu::797aff2b-5eb2-4507-a9c7-04a08c350116" providerId="AD" clId="Web-{4E9FC1EC-9DAA-A146-A2AF-71DB22A48356}" dt="2021-06-04T19:14:01.917" v="87" actId="20577"/>
          <ac:spMkLst>
            <pc:docMk/>
            <pc:sldMk cId="3729547145" sldId="266"/>
            <ac:spMk id="5" creationId="{14E2ABED-4F2E-41DA-89F7-C4F07FCFD370}"/>
          </ac:spMkLst>
        </pc:spChg>
      </pc:sldChg>
    </pc:docChg>
  </pc:docChgLst>
  <pc:docChgLst>
    <pc:chgData name="Ngoc Ty Nguyen" userId="S::ty.nguyen@knights.ucf.edu::797aff2b-5eb2-4507-a9c7-04a08c350116" providerId="AD" clId="Web-{6A01B1EC-787B-1E5F-2A68-F60D2F53CCC4}"/>
    <pc:docChg chg="modSld">
      <pc:chgData name="Ngoc Ty Nguyen" userId="S::ty.nguyen@knights.ucf.edu::797aff2b-5eb2-4507-a9c7-04a08c350116" providerId="AD" clId="Web-{6A01B1EC-787B-1E5F-2A68-F60D2F53CCC4}" dt="2021-06-03T13:12:49.625" v="13" actId="20577"/>
      <pc:docMkLst>
        <pc:docMk/>
      </pc:docMkLst>
      <pc:sldChg chg="modSp">
        <pc:chgData name="Ngoc Ty Nguyen" userId="S::ty.nguyen@knights.ucf.edu::797aff2b-5eb2-4507-a9c7-04a08c350116" providerId="AD" clId="Web-{6A01B1EC-787B-1E5F-2A68-F60D2F53CCC4}" dt="2021-06-03T13:12:49.625" v="13" actId="20577"/>
        <pc:sldMkLst>
          <pc:docMk/>
          <pc:sldMk cId="1503966523" sldId="258"/>
        </pc:sldMkLst>
        <pc:spChg chg="mod">
          <ac:chgData name="Ngoc Ty Nguyen" userId="S::ty.nguyen@knights.ucf.edu::797aff2b-5eb2-4507-a9c7-04a08c350116" providerId="AD" clId="Web-{6A01B1EC-787B-1E5F-2A68-F60D2F53CCC4}" dt="2021-06-03T13:12:49.625" v="13" actId="20577"/>
          <ac:spMkLst>
            <pc:docMk/>
            <pc:sldMk cId="1503966523" sldId="258"/>
            <ac:spMk id="7" creationId="{9CE3EF98-69BB-4BB8-8794-FE8892225462}"/>
          </ac:spMkLst>
        </pc:spChg>
      </pc:sldChg>
      <pc:sldChg chg="modSp">
        <pc:chgData name="Ngoc Ty Nguyen" userId="S::ty.nguyen@knights.ucf.edu::797aff2b-5eb2-4507-a9c7-04a08c350116" providerId="AD" clId="Web-{6A01B1EC-787B-1E5F-2A68-F60D2F53CCC4}" dt="2021-06-03T12:46:16.894" v="8" actId="20577"/>
        <pc:sldMkLst>
          <pc:docMk/>
          <pc:sldMk cId="241585786" sldId="306"/>
        </pc:sldMkLst>
        <pc:spChg chg="mod">
          <ac:chgData name="Ngoc Ty Nguyen" userId="S::ty.nguyen@knights.ucf.edu::797aff2b-5eb2-4507-a9c7-04a08c350116" providerId="AD" clId="Web-{6A01B1EC-787B-1E5F-2A68-F60D2F53CCC4}" dt="2021-06-03T12:46:16.894" v="8" actId="20577"/>
          <ac:spMkLst>
            <pc:docMk/>
            <pc:sldMk cId="241585786" sldId="306"/>
            <ac:spMk id="3" creationId="{00000000-0000-0000-0000-000000000000}"/>
          </ac:spMkLst>
        </pc:spChg>
      </pc:sldChg>
      <pc:sldChg chg="addSp addAnim delAnim modAnim">
        <pc:chgData name="Ngoc Ty Nguyen" userId="S::ty.nguyen@knights.ucf.edu::797aff2b-5eb2-4507-a9c7-04a08c350116" providerId="AD" clId="Web-{6A01B1EC-787B-1E5F-2A68-F60D2F53CCC4}" dt="2021-06-03T12:45:03.576" v="3"/>
        <pc:sldMkLst>
          <pc:docMk/>
          <pc:sldMk cId="587004021" sldId="307"/>
        </pc:sldMkLst>
        <pc:grpChg chg="add">
          <ac:chgData name="Ngoc Ty Nguyen" userId="S::ty.nguyen@knights.ucf.edu::797aff2b-5eb2-4507-a9c7-04a08c350116" providerId="AD" clId="Web-{6A01B1EC-787B-1E5F-2A68-F60D2F53CCC4}" dt="2021-06-03T12:44:44.638" v="2"/>
          <ac:grpSpMkLst>
            <pc:docMk/>
            <pc:sldMk cId="587004021" sldId="307"/>
            <ac:grpSpMk id="6" creationId="{32FC3AF2-9D10-4596-A50A-E85EDC15B2B5}"/>
          </ac:grpSpMkLst>
        </pc:grpChg>
        <pc:grpChg chg="add">
          <ac:chgData name="Ngoc Ty Nguyen" userId="S::ty.nguyen@knights.ucf.edu::797aff2b-5eb2-4507-a9c7-04a08c350116" providerId="AD" clId="Web-{6A01B1EC-787B-1E5F-2A68-F60D2F53CCC4}" dt="2021-06-03T12:45:03.576" v="3"/>
          <ac:grpSpMkLst>
            <pc:docMk/>
            <pc:sldMk cId="587004021" sldId="307"/>
            <ac:grpSpMk id="7" creationId="{BC76D12B-1935-476A-B135-36CC93587CFC}"/>
          </ac:grpSpMkLst>
        </pc:grpChg>
      </pc:sldChg>
    </pc:docChg>
  </pc:docChgLst>
  <pc:docChgLst>
    <pc:chgData name="Ngoc Ty Nguyen" userId="S::ty.nguyen@knights.ucf.edu::797aff2b-5eb2-4507-a9c7-04a08c350116" providerId="AD" clId="Web-{3B1626C5-B2D2-92D4-18F3-A7DFE2EE7E13}"/>
    <pc:docChg chg="delSld modSld">
      <pc:chgData name="Ngoc Ty Nguyen" userId="S::ty.nguyen@knights.ucf.edu::797aff2b-5eb2-4507-a9c7-04a08c350116" providerId="AD" clId="Web-{3B1626C5-B2D2-92D4-18F3-A7DFE2EE7E13}" dt="2021-06-04T03:14:27.392" v="31"/>
      <pc:docMkLst>
        <pc:docMk/>
      </pc:docMkLst>
      <pc:sldChg chg="modSp">
        <pc:chgData name="Ngoc Ty Nguyen" userId="S::ty.nguyen@knights.ucf.edu::797aff2b-5eb2-4507-a9c7-04a08c350116" providerId="AD" clId="Web-{3B1626C5-B2D2-92D4-18F3-A7DFE2EE7E13}" dt="2021-06-04T03:14:00.063" v="30" actId="20577"/>
        <pc:sldMkLst>
          <pc:docMk/>
          <pc:sldMk cId="2908933161" sldId="259"/>
        </pc:sldMkLst>
        <pc:spChg chg="mod">
          <ac:chgData name="Ngoc Ty Nguyen" userId="S::ty.nguyen@knights.ucf.edu::797aff2b-5eb2-4507-a9c7-04a08c350116" providerId="AD" clId="Web-{3B1626C5-B2D2-92D4-18F3-A7DFE2EE7E13}" dt="2021-06-04T03:14:00.063" v="30" actId="20577"/>
          <ac:spMkLst>
            <pc:docMk/>
            <pc:sldMk cId="2908933161" sldId="259"/>
            <ac:spMk id="3" creationId="{406B9FC2-5C7F-6C46-A41E-74EEDAB2CD16}"/>
          </ac:spMkLst>
        </pc:spChg>
      </pc:sldChg>
      <pc:sldChg chg="del">
        <pc:chgData name="Ngoc Ty Nguyen" userId="S::ty.nguyen@knights.ucf.edu::797aff2b-5eb2-4507-a9c7-04a08c350116" providerId="AD" clId="Web-{3B1626C5-B2D2-92D4-18F3-A7DFE2EE7E13}" dt="2021-06-04T03:14:27.392" v="31"/>
        <pc:sldMkLst>
          <pc:docMk/>
          <pc:sldMk cId="1241066170" sldId="267"/>
        </pc:sldMkLst>
      </pc:sldChg>
      <pc:sldChg chg="modSp addCm">
        <pc:chgData name="Ngoc Ty Nguyen" userId="S::ty.nguyen@knights.ucf.edu::797aff2b-5eb2-4507-a9c7-04a08c350116" providerId="AD" clId="Web-{3B1626C5-B2D2-92D4-18F3-A7DFE2EE7E13}" dt="2021-06-04T03:11:52.574" v="8"/>
        <pc:sldMkLst>
          <pc:docMk/>
          <pc:sldMk cId="2012699387" sldId="292"/>
        </pc:sldMkLst>
        <pc:spChg chg="mod">
          <ac:chgData name="Ngoc Ty Nguyen" userId="S::ty.nguyen@knights.ucf.edu::797aff2b-5eb2-4507-a9c7-04a08c350116" providerId="AD" clId="Web-{3B1626C5-B2D2-92D4-18F3-A7DFE2EE7E13}" dt="2021-06-04T03:09:22.491" v="7" actId="20577"/>
          <ac:spMkLst>
            <pc:docMk/>
            <pc:sldMk cId="2012699387" sldId="292"/>
            <ac:spMk id="3" creationId="{00000000-0000-0000-0000-000000000000}"/>
          </ac:spMkLst>
        </pc:spChg>
      </pc:sldChg>
    </pc:docChg>
  </pc:docChgLst>
  <pc:docChgLst>
    <pc:chgData name="Guest User" userId="S::urn:spo:anon#c62cff686111ad620f9e63574df0f134d635f961bf7128aee0e4f111309d2aed::" providerId="AD" clId="Web-{060A5BC1-33FC-B7C8-8CF8-BBEFCB95BAAE}"/>
    <pc:docChg chg="modSld">
      <pc:chgData name="Guest User" userId="S::urn:spo:anon#c62cff686111ad620f9e63574df0f134d635f961bf7128aee0e4f111309d2aed::" providerId="AD" clId="Web-{060A5BC1-33FC-B7C8-8CF8-BBEFCB95BAAE}" dt="2021-06-09T03:22:12.764" v="1" actId="1076"/>
      <pc:docMkLst>
        <pc:docMk/>
      </pc:docMkLst>
      <pc:sldChg chg="modSp">
        <pc:chgData name="Guest User" userId="S::urn:spo:anon#c62cff686111ad620f9e63574df0f134d635f961bf7128aee0e4f111309d2aed::" providerId="AD" clId="Web-{060A5BC1-33FC-B7C8-8CF8-BBEFCB95BAAE}" dt="2021-06-09T03:22:12.764" v="1" actId="1076"/>
        <pc:sldMkLst>
          <pc:docMk/>
          <pc:sldMk cId="3525245240" sldId="311"/>
        </pc:sldMkLst>
        <pc:spChg chg="mod">
          <ac:chgData name="Guest User" userId="S::urn:spo:anon#c62cff686111ad620f9e63574df0f134d635f961bf7128aee0e4f111309d2aed::" providerId="AD" clId="Web-{060A5BC1-33FC-B7C8-8CF8-BBEFCB95BAAE}" dt="2021-06-09T03:22:12.764" v="1" actId="1076"/>
          <ac:spMkLst>
            <pc:docMk/>
            <pc:sldMk cId="3525245240" sldId="311"/>
            <ac:spMk id="2" creationId="{864217A8-7FD6-7046-A059-11B5E1291C65}"/>
          </ac:spMkLst>
        </pc:spChg>
      </pc:sldChg>
    </pc:docChg>
  </pc:docChgLst>
  <pc:docChgLst>
    <pc:chgData name="Mengling He" userId="S::menglinghe@knights.ucf.edu::c76e7505-d745-44e8-96c9-7e7c32b545d6" providerId="AD" clId="Web-{FE55E0EA-7411-E9A5-8D30-D6DB5685564A}"/>
    <pc:docChg chg="modSld">
      <pc:chgData name="Mengling He" userId="S::menglinghe@knights.ucf.edu::c76e7505-d745-44e8-96c9-7e7c32b545d6" providerId="AD" clId="Web-{FE55E0EA-7411-E9A5-8D30-D6DB5685564A}" dt="2021-06-07T16:34:48.982" v="6" actId="1076"/>
      <pc:docMkLst>
        <pc:docMk/>
      </pc:docMkLst>
      <pc:sldChg chg="modSp">
        <pc:chgData name="Mengling He" userId="S::menglinghe@knights.ucf.edu::c76e7505-d745-44e8-96c9-7e7c32b545d6" providerId="AD" clId="Web-{FE55E0EA-7411-E9A5-8D30-D6DB5685564A}" dt="2021-06-07T16:34:23.323" v="2" actId="1076"/>
        <pc:sldMkLst>
          <pc:docMk/>
          <pc:sldMk cId="3684937337" sldId="298"/>
        </pc:sldMkLst>
        <pc:graphicFrameChg chg="mod">
          <ac:chgData name="Mengling He" userId="S::menglinghe@knights.ucf.edu::c76e7505-d745-44e8-96c9-7e7c32b545d6" providerId="AD" clId="Web-{FE55E0EA-7411-E9A5-8D30-D6DB5685564A}" dt="2021-06-07T16:34:23.230" v="0" actId="1076"/>
          <ac:graphicFrameMkLst>
            <pc:docMk/>
            <pc:sldMk cId="3684937337" sldId="298"/>
            <ac:graphicFrameMk id="9" creationId="{79B14211-6CDE-7844-AABE-3CA8E9E71B90}"/>
          </ac:graphicFrameMkLst>
        </pc:graphicFrameChg>
        <pc:picChg chg="mod">
          <ac:chgData name="Mengling He" userId="S::menglinghe@knights.ucf.edu::c76e7505-d745-44e8-96c9-7e7c32b545d6" providerId="AD" clId="Web-{FE55E0EA-7411-E9A5-8D30-D6DB5685564A}" dt="2021-06-07T16:34:23.277" v="1" actId="1076"/>
          <ac:picMkLst>
            <pc:docMk/>
            <pc:sldMk cId="3684937337" sldId="298"/>
            <ac:picMk id="13" creationId="{07C3C54B-B9B7-5841-9A80-8A72D9816837}"/>
          </ac:picMkLst>
        </pc:picChg>
        <pc:picChg chg="mod">
          <ac:chgData name="Mengling He" userId="S::menglinghe@knights.ucf.edu::c76e7505-d745-44e8-96c9-7e7c32b545d6" providerId="AD" clId="Web-{FE55E0EA-7411-E9A5-8D30-D6DB5685564A}" dt="2021-06-07T16:34:23.323" v="2" actId="1076"/>
          <ac:picMkLst>
            <pc:docMk/>
            <pc:sldMk cId="3684937337" sldId="298"/>
            <ac:picMk id="15" creationId="{C8F35B7A-0544-AA4D-ABC1-7A13C4F1E9AE}"/>
          </ac:picMkLst>
        </pc:picChg>
      </pc:sldChg>
      <pc:sldChg chg="modSp">
        <pc:chgData name="Mengling He" userId="S::menglinghe@knights.ucf.edu::c76e7505-d745-44e8-96c9-7e7c32b545d6" providerId="AD" clId="Web-{FE55E0EA-7411-E9A5-8D30-D6DB5685564A}" dt="2021-06-07T16:34:48.982" v="6" actId="1076"/>
        <pc:sldMkLst>
          <pc:docMk/>
          <pc:sldMk cId="2590928927" sldId="300"/>
        </pc:sldMkLst>
        <pc:picChg chg="mod">
          <ac:chgData name="Mengling He" userId="S::menglinghe@knights.ucf.edu::c76e7505-d745-44e8-96c9-7e7c32b545d6" providerId="AD" clId="Web-{FE55E0EA-7411-E9A5-8D30-D6DB5685564A}" dt="2021-06-07T16:34:48.919" v="4" actId="1076"/>
          <ac:picMkLst>
            <pc:docMk/>
            <pc:sldMk cId="2590928927" sldId="300"/>
            <ac:picMk id="6" creationId="{333ECFF9-9A68-E641-8B04-34F0D6F65D04}"/>
          </ac:picMkLst>
        </pc:picChg>
        <pc:picChg chg="mod">
          <ac:chgData name="Mengling He" userId="S::menglinghe@knights.ucf.edu::c76e7505-d745-44e8-96c9-7e7c32b545d6" providerId="AD" clId="Web-{FE55E0EA-7411-E9A5-8D30-D6DB5685564A}" dt="2021-06-07T16:34:48.982" v="6" actId="1076"/>
          <ac:picMkLst>
            <pc:docMk/>
            <pc:sldMk cId="2590928927" sldId="300"/>
            <ac:picMk id="7" creationId="{5C4313DE-A43E-E64F-9CA0-4115967F558F}"/>
          </ac:picMkLst>
        </pc:picChg>
        <pc:picChg chg="mod">
          <ac:chgData name="Mengling He" userId="S::menglinghe@knights.ucf.edu::c76e7505-d745-44e8-96c9-7e7c32b545d6" providerId="AD" clId="Web-{FE55E0EA-7411-E9A5-8D30-D6DB5685564A}" dt="2021-06-07T16:34:48.950" v="5" actId="1076"/>
          <ac:picMkLst>
            <pc:docMk/>
            <pc:sldMk cId="2590928927" sldId="300"/>
            <ac:picMk id="8" creationId="{DF4F5ED0-76A4-1F40-AE34-7698D4B545CB}"/>
          </ac:picMkLst>
        </pc:picChg>
      </pc:sldChg>
    </pc:docChg>
  </pc:docChgLst>
  <pc:docChgLst>
    <pc:chgData name="Mengling He" userId="S::menglinghe@knights.ucf.edu::c76e7505-d745-44e8-96c9-7e7c32b545d6" providerId="AD" clId="Web-{21CDF0D3-0FB3-3088-8127-A218CA641697}"/>
    <pc:docChg chg="sldOrd">
      <pc:chgData name="Mengling He" userId="S::menglinghe@knights.ucf.edu::c76e7505-d745-44e8-96c9-7e7c32b545d6" providerId="AD" clId="Web-{21CDF0D3-0FB3-3088-8127-A218CA641697}" dt="2021-06-03T04:13:53.324" v="0"/>
      <pc:docMkLst>
        <pc:docMk/>
      </pc:docMkLst>
      <pc:sldChg chg="ord">
        <pc:chgData name="Mengling He" userId="S::menglinghe@knights.ucf.edu::c76e7505-d745-44e8-96c9-7e7c32b545d6" providerId="AD" clId="Web-{21CDF0D3-0FB3-3088-8127-A218CA641697}" dt="2021-06-03T04:13:53.324" v="0"/>
        <pc:sldMkLst>
          <pc:docMk/>
          <pc:sldMk cId="2431726551" sldId="308"/>
        </pc:sldMkLst>
      </pc:sldChg>
    </pc:docChg>
  </pc:docChgLst>
  <pc:docChgLst>
    <pc:chgData name="Mengling He" userId="S::menglinghe@knights.ucf.edu::c76e7505-d745-44e8-96c9-7e7c32b545d6" providerId="AD" clId="Web-{DD5AADD0-BA2B-71F2-8B88-F462DE41712F}"/>
    <pc:docChg chg="modSld sldOrd">
      <pc:chgData name="Mengling He" userId="S::menglinghe@knights.ucf.edu::c76e7505-d745-44e8-96c9-7e7c32b545d6" providerId="AD" clId="Web-{DD5AADD0-BA2B-71F2-8B88-F462DE41712F}" dt="2021-06-04T18:48:42.524" v="144" actId="20577"/>
      <pc:docMkLst>
        <pc:docMk/>
      </pc:docMkLst>
      <pc:sldChg chg="addSp modSp">
        <pc:chgData name="Mengling He" userId="S::menglinghe@knights.ucf.edu::c76e7505-d745-44e8-96c9-7e7c32b545d6" providerId="AD" clId="Web-{DD5AADD0-BA2B-71F2-8B88-F462DE41712F}" dt="2021-06-04T18:32:55.526" v="34" actId="1076"/>
        <pc:sldMkLst>
          <pc:docMk/>
          <pc:sldMk cId="2517434466" sldId="291"/>
        </pc:sldMkLst>
        <pc:spChg chg="mod">
          <ac:chgData name="Mengling He" userId="S::menglinghe@knights.ucf.edu::c76e7505-d745-44e8-96c9-7e7c32b545d6" providerId="AD" clId="Web-{DD5AADD0-BA2B-71F2-8B88-F462DE41712F}" dt="2021-06-04T18:25:17.996" v="6" actId="1076"/>
          <ac:spMkLst>
            <pc:docMk/>
            <pc:sldMk cId="2517434466" sldId="291"/>
            <ac:spMk id="4" creationId="{F47B865E-5978-A542-A10F-D8631AD365A8}"/>
          </ac:spMkLst>
        </pc:spChg>
        <pc:spChg chg="mod">
          <ac:chgData name="Mengling He" userId="S::menglinghe@knights.ucf.edu::c76e7505-d745-44e8-96c9-7e7c32b545d6" providerId="AD" clId="Web-{DD5AADD0-BA2B-71F2-8B88-F462DE41712F}" dt="2021-06-04T18:29:13.253" v="28" actId="20577"/>
          <ac:spMkLst>
            <pc:docMk/>
            <pc:sldMk cId="2517434466" sldId="291"/>
            <ac:spMk id="5" creationId="{08712BC3-EBE9-DC4D-9460-C2CBFD9BBEAE}"/>
          </ac:spMkLst>
        </pc:spChg>
        <pc:picChg chg="add mod">
          <ac:chgData name="Mengling He" userId="S::menglinghe@knights.ucf.edu::c76e7505-d745-44e8-96c9-7e7c32b545d6" providerId="AD" clId="Web-{DD5AADD0-BA2B-71F2-8B88-F462DE41712F}" dt="2021-06-04T18:32:55.526" v="34" actId="1076"/>
          <ac:picMkLst>
            <pc:docMk/>
            <pc:sldMk cId="2517434466" sldId="291"/>
            <ac:picMk id="2" creationId="{09616480-6772-48A5-9A77-6FEF2C8D392B}"/>
          </ac:picMkLst>
        </pc:picChg>
        <pc:picChg chg="mod">
          <ac:chgData name="Mengling He" userId="S::menglinghe@knights.ucf.edu::c76e7505-d745-44e8-96c9-7e7c32b545d6" providerId="AD" clId="Web-{DD5AADD0-BA2B-71F2-8B88-F462DE41712F}" dt="2021-06-04T18:32:34.228" v="31" actId="1076"/>
          <ac:picMkLst>
            <pc:docMk/>
            <pc:sldMk cId="2517434466" sldId="291"/>
            <ac:picMk id="7" creationId="{EE4232C5-66D0-CD49-B8C9-2CEDE29DB7AA}"/>
          </ac:picMkLst>
        </pc:picChg>
      </pc:sldChg>
      <pc:sldChg chg="modSp">
        <pc:chgData name="Mengling He" userId="S::menglinghe@knights.ucf.edu::c76e7505-d745-44e8-96c9-7e7c32b545d6" providerId="AD" clId="Web-{DD5AADD0-BA2B-71F2-8B88-F462DE41712F}" dt="2021-06-04T18:36:11.876" v="41" actId="20577"/>
        <pc:sldMkLst>
          <pc:docMk/>
          <pc:sldMk cId="2012699387" sldId="292"/>
        </pc:sldMkLst>
        <pc:spChg chg="mod">
          <ac:chgData name="Mengling He" userId="S::menglinghe@knights.ucf.edu::c76e7505-d745-44e8-96c9-7e7c32b545d6" providerId="AD" clId="Web-{DD5AADD0-BA2B-71F2-8B88-F462DE41712F}" dt="2021-06-04T18:36:11.876" v="41" actId="20577"/>
          <ac:spMkLst>
            <pc:docMk/>
            <pc:sldMk cId="2012699387" sldId="292"/>
            <ac:spMk id="3" creationId="{00000000-0000-0000-0000-000000000000}"/>
          </ac:spMkLst>
        </pc:spChg>
      </pc:sldChg>
      <pc:sldChg chg="modSp">
        <pc:chgData name="Mengling He" userId="S::menglinghe@knights.ucf.edu::c76e7505-d745-44e8-96c9-7e7c32b545d6" providerId="AD" clId="Web-{DD5AADD0-BA2B-71F2-8B88-F462DE41712F}" dt="2021-06-04T18:44:45.782" v="77" actId="20577"/>
        <pc:sldMkLst>
          <pc:docMk/>
          <pc:sldMk cId="3650701931" sldId="293"/>
        </pc:sldMkLst>
        <pc:graphicFrameChg chg="modGraphic">
          <ac:chgData name="Mengling He" userId="S::menglinghe@knights.ucf.edu::c76e7505-d745-44e8-96c9-7e7c32b545d6" providerId="AD" clId="Web-{DD5AADD0-BA2B-71F2-8B88-F462DE41712F}" dt="2021-06-04T18:44:45.782" v="77" actId="20577"/>
          <ac:graphicFrameMkLst>
            <pc:docMk/>
            <pc:sldMk cId="3650701931" sldId="293"/>
            <ac:graphicFrameMk id="13" creationId="{397DE0DC-0AA4-4784-AB0C-94C8FEFE1CCD}"/>
          </ac:graphicFrameMkLst>
        </pc:graphicFrameChg>
      </pc:sldChg>
      <pc:sldChg chg="modSp">
        <pc:chgData name="Mengling He" userId="S::menglinghe@knights.ucf.edu::c76e7505-d745-44e8-96c9-7e7c32b545d6" providerId="AD" clId="Web-{DD5AADD0-BA2B-71F2-8B88-F462DE41712F}" dt="2021-06-04T18:02:13.578" v="5" actId="20577"/>
        <pc:sldMkLst>
          <pc:docMk/>
          <pc:sldMk cId="2970886491" sldId="302"/>
        </pc:sldMkLst>
        <pc:spChg chg="mod">
          <ac:chgData name="Mengling He" userId="S::menglinghe@knights.ucf.edu::c76e7505-d745-44e8-96c9-7e7c32b545d6" providerId="AD" clId="Web-{DD5AADD0-BA2B-71F2-8B88-F462DE41712F}" dt="2021-06-04T18:02:13.578" v="5" actId="20577"/>
          <ac:spMkLst>
            <pc:docMk/>
            <pc:sldMk cId="2970886491" sldId="302"/>
            <ac:spMk id="2" creationId="{00000000-0000-0000-0000-000000000000}"/>
          </ac:spMkLst>
        </pc:spChg>
      </pc:sldChg>
      <pc:sldChg chg="modSp">
        <pc:chgData name="Mengling He" userId="S::menglinghe@knights.ucf.edu::c76e7505-d745-44e8-96c9-7e7c32b545d6" providerId="AD" clId="Web-{DD5AADD0-BA2B-71F2-8B88-F462DE41712F}" dt="2021-06-04T18:01:16.608" v="3" actId="20577"/>
        <pc:sldMkLst>
          <pc:docMk/>
          <pc:sldMk cId="241585786" sldId="306"/>
        </pc:sldMkLst>
        <pc:spChg chg="mod">
          <ac:chgData name="Mengling He" userId="S::menglinghe@knights.ucf.edu::c76e7505-d745-44e8-96c9-7e7c32b545d6" providerId="AD" clId="Web-{DD5AADD0-BA2B-71F2-8B88-F462DE41712F}" dt="2021-06-04T18:01:16.608" v="3" actId="20577"/>
          <ac:spMkLst>
            <pc:docMk/>
            <pc:sldMk cId="241585786" sldId="306"/>
            <ac:spMk id="3" creationId="{00000000-0000-0000-0000-000000000000}"/>
          </ac:spMkLst>
        </pc:spChg>
      </pc:sldChg>
      <pc:sldChg chg="modSp ord">
        <pc:chgData name="Mengling He" userId="S::menglinghe@knights.ucf.edu::c76e7505-d745-44e8-96c9-7e7c32b545d6" providerId="AD" clId="Web-{DD5AADD0-BA2B-71F2-8B88-F462DE41712F}" dt="2021-06-04T18:48:42.524" v="144" actId="20577"/>
        <pc:sldMkLst>
          <pc:docMk/>
          <pc:sldMk cId="587004021" sldId="307"/>
        </pc:sldMkLst>
        <pc:spChg chg="mod">
          <ac:chgData name="Mengling He" userId="S::menglinghe@knights.ucf.edu::c76e7505-d745-44e8-96c9-7e7c32b545d6" providerId="AD" clId="Web-{DD5AADD0-BA2B-71F2-8B88-F462DE41712F}" dt="2021-06-04T18:48:42.524" v="144" actId="20577"/>
          <ac:spMkLst>
            <pc:docMk/>
            <pc:sldMk cId="587004021" sldId="307"/>
            <ac:spMk id="3" creationId="{1F1A5BB7-EF13-D842-A16E-C00A3330215E}"/>
          </ac:spMkLst>
        </pc:spChg>
      </pc:sldChg>
      <pc:sldChg chg="modSp">
        <pc:chgData name="Mengling He" userId="S::menglinghe@knights.ucf.edu::c76e7505-d745-44e8-96c9-7e7c32b545d6" providerId="AD" clId="Web-{DD5AADD0-BA2B-71F2-8B88-F462DE41712F}" dt="2021-06-04T18:01:16.186" v="2" actId="20577"/>
        <pc:sldMkLst>
          <pc:docMk/>
          <pc:sldMk cId="3708395124" sldId="309"/>
        </pc:sldMkLst>
        <pc:spChg chg="mod">
          <ac:chgData name="Mengling He" userId="S::menglinghe@knights.ucf.edu::c76e7505-d745-44e8-96c9-7e7c32b545d6" providerId="AD" clId="Web-{DD5AADD0-BA2B-71F2-8B88-F462DE41712F}" dt="2021-06-04T18:01:16.186" v="2" actId="20577"/>
          <ac:spMkLst>
            <pc:docMk/>
            <pc:sldMk cId="3708395124" sldId="309"/>
            <ac:spMk id="3" creationId="{00000000-0000-0000-0000-000000000000}"/>
          </ac:spMkLst>
        </pc:spChg>
      </pc:sldChg>
    </pc:docChg>
  </pc:docChgLst>
  <pc:docChgLst>
    <pc:chgData name="Ngoc Ty Nguyen" userId="S::ty.nguyen@knights.ucf.edu::797aff2b-5eb2-4507-a9c7-04a08c350116" providerId="AD" clId="Web-{17EE1492-D4E6-9CAF-D62F-853DE54119C8}"/>
    <pc:docChg chg="addSld modSld">
      <pc:chgData name="Ngoc Ty Nguyen" userId="S::ty.nguyen@knights.ucf.edu::797aff2b-5eb2-4507-a9c7-04a08c350116" providerId="AD" clId="Web-{17EE1492-D4E6-9CAF-D62F-853DE54119C8}" dt="2021-06-02T16:32:14.127" v="95" actId="1076"/>
      <pc:docMkLst>
        <pc:docMk/>
      </pc:docMkLst>
      <pc:sldChg chg="addSp delSp modSp">
        <pc:chgData name="Ngoc Ty Nguyen" userId="S::ty.nguyen@knights.ucf.edu::797aff2b-5eb2-4507-a9c7-04a08c350116" providerId="AD" clId="Web-{17EE1492-D4E6-9CAF-D62F-853DE54119C8}" dt="2021-06-02T16:26:27.132" v="82" actId="1076"/>
        <pc:sldMkLst>
          <pc:docMk/>
          <pc:sldMk cId="2908933161" sldId="259"/>
        </pc:sldMkLst>
        <pc:spChg chg="del">
          <ac:chgData name="Ngoc Ty Nguyen" userId="S::ty.nguyen@knights.ucf.edu::797aff2b-5eb2-4507-a9c7-04a08c350116" providerId="AD" clId="Web-{17EE1492-D4E6-9CAF-D62F-853DE54119C8}" dt="2021-06-02T16:23:43.471" v="73"/>
          <ac:spMkLst>
            <pc:docMk/>
            <pc:sldMk cId="2908933161" sldId="259"/>
            <ac:spMk id="9" creationId="{33E5257F-887B-544A-82A7-BEE164689EB1}"/>
          </ac:spMkLst>
        </pc:spChg>
        <pc:grpChg chg="del">
          <ac:chgData name="Ngoc Ty Nguyen" userId="S::ty.nguyen@knights.ucf.edu::797aff2b-5eb2-4507-a9c7-04a08c350116" providerId="AD" clId="Web-{17EE1492-D4E6-9CAF-D62F-853DE54119C8}" dt="2021-06-02T16:23:38.690" v="72"/>
          <ac:grpSpMkLst>
            <pc:docMk/>
            <pc:sldMk cId="2908933161" sldId="259"/>
            <ac:grpSpMk id="10" creationId="{899F0C2E-515B-D94D-8736-5F8487F42ADE}"/>
          </ac:grpSpMkLst>
        </pc:grpChg>
        <pc:picChg chg="add del mod">
          <ac:chgData name="Ngoc Ty Nguyen" userId="S::ty.nguyen@knights.ucf.edu::797aff2b-5eb2-4507-a9c7-04a08c350116" providerId="AD" clId="Web-{17EE1492-D4E6-9CAF-D62F-853DE54119C8}" dt="2021-06-02T16:25:40.193" v="77"/>
          <ac:picMkLst>
            <pc:docMk/>
            <pc:sldMk cId="2908933161" sldId="259"/>
            <ac:picMk id="4" creationId="{7E6AD876-8DDC-40E7-8361-065640A5A665}"/>
          </ac:picMkLst>
        </pc:picChg>
        <pc:picChg chg="add mod">
          <ac:chgData name="Ngoc Ty Nguyen" userId="S::ty.nguyen@knights.ucf.edu::797aff2b-5eb2-4507-a9c7-04a08c350116" providerId="AD" clId="Web-{17EE1492-D4E6-9CAF-D62F-853DE54119C8}" dt="2021-06-02T16:26:27.132" v="82" actId="1076"/>
          <ac:picMkLst>
            <pc:docMk/>
            <pc:sldMk cId="2908933161" sldId="259"/>
            <ac:picMk id="11" creationId="{4A9D3B5B-ADF0-4C3E-86F1-525F98876C96}"/>
          </ac:picMkLst>
        </pc:picChg>
      </pc:sldChg>
      <pc:sldChg chg="delSp">
        <pc:chgData name="Ngoc Ty Nguyen" userId="S::ty.nguyen@knights.ucf.edu::797aff2b-5eb2-4507-a9c7-04a08c350116" providerId="AD" clId="Web-{17EE1492-D4E6-9CAF-D62F-853DE54119C8}" dt="2021-06-02T16:27:56.494" v="83"/>
        <pc:sldMkLst>
          <pc:docMk/>
          <pc:sldMk cId="3729547145" sldId="266"/>
        </pc:sldMkLst>
        <pc:spChg chg="del">
          <ac:chgData name="Ngoc Ty Nguyen" userId="S::ty.nguyen@knights.ucf.edu::797aff2b-5eb2-4507-a9c7-04a08c350116" providerId="AD" clId="Web-{17EE1492-D4E6-9CAF-D62F-853DE54119C8}" dt="2021-06-02T16:27:56.494" v="83"/>
          <ac:spMkLst>
            <pc:docMk/>
            <pc:sldMk cId="3729547145" sldId="266"/>
            <ac:spMk id="4" creationId="{B7916AFE-2580-CE40-8A79-84C5EF197200}"/>
          </ac:spMkLst>
        </pc:spChg>
      </pc:sldChg>
      <pc:sldChg chg="delSp">
        <pc:chgData name="Ngoc Ty Nguyen" userId="S::ty.nguyen@knights.ucf.edu::797aff2b-5eb2-4507-a9c7-04a08c350116" providerId="AD" clId="Web-{17EE1492-D4E6-9CAF-D62F-853DE54119C8}" dt="2021-06-02T16:28:50.355" v="84"/>
        <pc:sldMkLst>
          <pc:docMk/>
          <pc:sldMk cId="1241066170" sldId="267"/>
        </pc:sldMkLst>
        <pc:spChg chg="del">
          <ac:chgData name="Ngoc Ty Nguyen" userId="S::ty.nguyen@knights.ucf.edu::797aff2b-5eb2-4507-a9c7-04a08c350116" providerId="AD" clId="Web-{17EE1492-D4E6-9CAF-D62F-853DE54119C8}" dt="2021-06-02T16:28:50.355" v="84"/>
          <ac:spMkLst>
            <pc:docMk/>
            <pc:sldMk cId="1241066170" sldId="267"/>
            <ac:spMk id="4" creationId="{B7916AFE-2580-CE40-8A79-84C5EF197200}"/>
          </ac:spMkLst>
        </pc:spChg>
      </pc:sldChg>
      <pc:sldChg chg="addSp delSp modSp">
        <pc:chgData name="Ngoc Ty Nguyen" userId="S::ty.nguyen@knights.ucf.edu::797aff2b-5eb2-4507-a9c7-04a08c350116" providerId="AD" clId="Web-{17EE1492-D4E6-9CAF-D62F-853DE54119C8}" dt="2021-06-02T16:29:24.059" v="86"/>
        <pc:sldMkLst>
          <pc:docMk/>
          <pc:sldMk cId="2012699387" sldId="292"/>
        </pc:sldMkLst>
        <pc:spChg chg="mod">
          <ac:chgData name="Ngoc Ty Nguyen" userId="S::ty.nguyen@knights.ucf.edu::797aff2b-5eb2-4507-a9c7-04a08c350116" providerId="AD" clId="Web-{17EE1492-D4E6-9CAF-D62F-853DE54119C8}" dt="2021-06-02T16:29:24.059" v="86"/>
          <ac:spMkLst>
            <pc:docMk/>
            <pc:sldMk cId="2012699387" sldId="292"/>
            <ac:spMk id="2" creationId="{00000000-0000-0000-0000-000000000000}"/>
          </ac:spMkLst>
        </pc:spChg>
        <pc:spChg chg="mod">
          <ac:chgData name="Ngoc Ty Nguyen" userId="S::ty.nguyen@knights.ucf.edu::797aff2b-5eb2-4507-a9c7-04a08c350116" providerId="AD" clId="Web-{17EE1492-D4E6-9CAF-D62F-853DE54119C8}" dt="2021-06-02T16:17:29.616" v="71" actId="20577"/>
          <ac:spMkLst>
            <pc:docMk/>
            <pc:sldMk cId="2012699387" sldId="292"/>
            <ac:spMk id="3" creationId="{00000000-0000-0000-0000-000000000000}"/>
          </ac:spMkLst>
        </pc:spChg>
        <pc:spChg chg="add del">
          <ac:chgData name="Ngoc Ty Nguyen" userId="S::ty.nguyen@knights.ucf.edu::797aff2b-5eb2-4507-a9c7-04a08c350116" providerId="AD" clId="Web-{17EE1492-D4E6-9CAF-D62F-853DE54119C8}" dt="2021-06-02T16:11:55.872" v="22"/>
          <ac:spMkLst>
            <pc:docMk/>
            <pc:sldMk cId="2012699387" sldId="292"/>
            <ac:spMk id="5" creationId="{D0ECDFF6-3F20-4525-9EED-433F50DB5069}"/>
          </ac:spMkLst>
        </pc:spChg>
        <pc:spChg chg="add del">
          <ac:chgData name="Ngoc Ty Nguyen" userId="S::ty.nguyen@knights.ucf.edu::797aff2b-5eb2-4507-a9c7-04a08c350116" providerId="AD" clId="Web-{17EE1492-D4E6-9CAF-D62F-853DE54119C8}" dt="2021-06-02T16:11:53.450" v="21"/>
          <ac:spMkLst>
            <pc:docMk/>
            <pc:sldMk cId="2012699387" sldId="292"/>
            <ac:spMk id="6" creationId="{73334DCF-A305-4A4C-BFEE-BD3F831BA66D}"/>
          </ac:spMkLst>
        </pc:spChg>
        <pc:spChg chg="add del">
          <ac:chgData name="Ngoc Ty Nguyen" userId="S::ty.nguyen@knights.ucf.edu::797aff2b-5eb2-4507-a9c7-04a08c350116" providerId="AD" clId="Web-{17EE1492-D4E6-9CAF-D62F-853DE54119C8}" dt="2021-06-02T16:12:13.451" v="24"/>
          <ac:spMkLst>
            <pc:docMk/>
            <pc:sldMk cId="2012699387" sldId="292"/>
            <ac:spMk id="7" creationId="{37EF87EE-0AAB-45D3-8636-656D49E86955}"/>
          </ac:spMkLst>
        </pc:spChg>
      </pc:sldChg>
      <pc:sldChg chg="addSp delSp modSp new">
        <pc:chgData name="Ngoc Ty Nguyen" userId="S::ty.nguyen@knights.ucf.edu::797aff2b-5eb2-4507-a9c7-04a08c350116" providerId="AD" clId="Web-{17EE1492-D4E6-9CAF-D62F-853DE54119C8}" dt="2021-06-02T16:32:14.127" v="95" actId="1076"/>
        <pc:sldMkLst>
          <pc:docMk/>
          <pc:sldMk cId="3246641768" sldId="304"/>
        </pc:sldMkLst>
        <pc:spChg chg="del">
          <ac:chgData name="Ngoc Ty Nguyen" userId="S::ty.nguyen@knights.ucf.edu::797aff2b-5eb2-4507-a9c7-04a08c350116" providerId="AD" clId="Web-{17EE1492-D4E6-9CAF-D62F-853DE54119C8}" dt="2021-06-02T16:29:59.920" v="88"/>
          <ac:spMkLst>
            <pc:docMk/>
            <pc:sldMk cId="3246641768" sldId="304"/>
            <ac:spMk id="2" creationId="{92EDD046-BCF8-4F5C-8C9A-541553CD89E4}"/>
          </ac:spMkLst>
        </pc:spChg>
        <pc:spChg chg="del">
          <ac:chgData name="Ngoc Ty Nguyen" userId="S::ty.nguyen@knights.ucf.edu::797aff2b-5eb2-4507-a9c7-04a08c350116" providerId="AD" clId="Web-{17EE1492-D4E6-9CAF-D62F-853DE54119C8}" dt="2021-06-02T16:30:02.264" v="89"/>
          <ac:spMkLst>
            <pc:docMk/>
            <pc:sldMk cId="3246641768" sldId="304"/>
            <ac:spMk id="3" creationId="{7F223CB2-5AF8-4716-81C0-ACB6BF42DAD1}"/>
          </ac:spMkLst>
        </pc:spChg>
        <pc:spChg chg="del">
          <ac:chgData name="Ngoc Ty Nguyen" userId="S::ty.nguyen@knights.ucf.edu::797aff2b-5eb2-4507-a9c7-04a08c350116" providerId="AD" clId="Web-{17EE1492-D4E6-9CAF-D62F-853DE54119C8}" dt="2021-06-02T16:30:05.295" v="90"/>
          <ac:spMkLst>
            <pc:docMk/>
            <pc:sldMk cId="3246641768" sldId="304"/>
            <ac:spMk id="4" creationId="{32CC6D4E-70FC-47D0-83D6-729962E89B8C}"/>
          </ac:spMkLst>
        </pc:spChg>
        <pc:picChg chg="add mod">
          <ac:chgData name="Ngoc Ty Nguyen" userId="S::ty.nguyen@knights.ucf.edu::797aff2b-5eb2-4507-a9c7-04a08c350116" providerId="AD" clId="Web-{17EE1492-D4E6-9CAF-D62F-853DE54119C8}" dt="2021-06-02T16:32:14.127" v="95" actId="1076"/>
          <ac:picMkLst>
            <pc:docMk/>
            <pc:sldMk cId="3246641768" sldId="304"/>
            <ac:picMk id="5" creationId="{02A2B1A4-1965-4029-9088-958E86B83244}"/>
          </ac:picMkLst>
        </pc:picChg>
      </pc:sldChg>
    </pc:docChg>
  </pc:docChgLst>
  <pc:docChgLst>
    <pc:chgData name="Ngoc Ty Nguyen" userId="S::ty.nguyen@knights.ucf.edu::797aff2b-5eb2-4507-a9c7-04a08c350116" providerId="AD" clId="Web-{D1C98E58-14F7-6CA1-4A95-1F34B454F576}"/>
    <pc:docChg chg="addSld modSld">
      <pc:chgData name="Ngoc Ty Nguyen" userId="S::ty.nguyen@knights.ucf.edu::797aff2b-5eb2-4507-a9c7-04a08c350116" providerId="AD" clId="Web-{D1C98E58-14F7-6CA1-4A95-1F34B454F576}" dt="2021-06-03T01:41:43.441" v="4" actId="20577"/>
      <pc:docMkLst>
        <pc:docMk/>
      </pc:docMkLst>
      <pc:sldChg chg="delSp">
        <pc:chgData name="Ngoc Ty Nguyen" userId="S::ty.nguyen@knights.ucf.edu::797aff2b-5eb2-4507-a9c7-04a08c350116" providerId="AD" clId="Web-{D1C98E58-14F7-6CA1-4A95-1F34B454F576}" dt="2021-06-03T01:37:11.373" v="0"/>
        <pc:sldMkLst>
          <pc:docMk/>
          <pc:sldMk cId="641596140" sldId="305"/>
        </pc:sldMkLst>
        <pc:spChg chg="del">
          <ac:chgData name="Ngoc Ty Nguyen" userId="S::ty.nguyen@knights.ucf.edu::797aff2b-5eb2-4507-a9c7-04a08c350116" providerId="AD" clId="Web-{D1C98E58-14F7-6CA1-4A95-1F34B454F576}" dt="2021-06-03T01:37:11.373" v="0"/>
          <ac:spMkLst>
            <pc:docMk/>
            <pc:sldMk cId="641596140" sldId="305"/>
            <ac:spMk id="12" creationId="{1A8AD29C-1E5C-5F4C-A736-F897CE16219A}"/>
          </ac:spMkLst>
        </pc:spChg>
      </pc:sldChg>
      <pc:sldChg chg="modSp add replId">
        <pc:chgData name="Ngoc Ty Nguyen" userId="S::ty.nguyen@knights.ucf.edu::797aff2b-5eb2-4507-a9c7-04a08c350116" providerId="AD" clId="Web-{D1C98E58-14F7-6CA1-4A95-1F34B454F576}" dt="2021-06-03T01:41:43.441" v="4" actId="20577"/>
        <pc:sldMkLst>
          <pc:docMk/>
          <pc:sldMk cId="241585786" sldId="306"/>
        </pc:sldMkLst>
        <pc:spChg chg="mod">
          <ac:chgData name="Ngoc Ty Nguyen" userId="S::ty.nguyen@knights.ucf.edu::797aff2b-5eb2-4507-a9c7-04a08c350116" providerId="AD" clId="Web-{D1C98E58-14F7-6CA1-4A95-1F34B454F576}" dt="2021-06-03T01:41:43.441" v="4" actId="20577"/>
          <ac:spMkLst>
            <pc:docMk/>
            <pc:sldMk cId="241585786" sldId="306"/>
            <ac:spMk id="3" creationId="{00000000-0000-0000-0000-000000000000}"/>
          </ac:spMkLst>
        </pc:spChg>
      </pc:sldChg>
    </pc:docChg>
  </pc:docChgLst>
  <pc:docChgLst>
    <pc:chgData name="Mengling He" userId="c76e7505-d745-44e8-96c9-7e7c32b545d6" providerId="ADAL" clId="{CE9EBE83-1BBC-E74C-902D-D2984B52CDFD}"/>
    <pc:docChg chg="custSel addSld delSld modSld">
      <pc:chgData name="Mengling He" userId="c76e7505-d745-44e8-96c9-7e7c32b545d6" providerId="ADAL" clId="{CE9EBE83-1BBC-E74C-902D-D2984B52CDFD}" dt="2021-06-09T19:13:24.666" v="188" actId="1036"/>
      <pc:docMkLst>
        <pc:docMk/>
      </pc:docMkLst>
      <pc:sldChg chg="modSp mod">
        <pc:chgData name="Mengling He" userId="c76e7505-d745-44e8-96c9-7e7c32b545d6" providerId="ADAL" clId="{CE9EBE83-1BBC-E74C-902D-D2984B52CDFD}" dt="2021-06-04T19:43:28.667" v="32" actId="1076"/>
        <pc:sldMkLst>
          <pc:docMk/>
          <pc:sldMk cId="2517434466" sldId="291"/>
        </pc:sldMkLst>
        <pc:picChg chg="mod">
          <ac:chgData name="Mengling He" userId="c76e7505-d745-44e8-96c9-7e7c32b545d6" providerId="ADAL" clId="{CE9EBE83-1BBC-E74C-902D-D2984B52CDFD}" dt="2021-06-04T19:43:28.667" v="32" actId="1076"/>
          <ac:picMkLst>
            <pc:docMk/>
            <pc:sldMk cId="2517434466" sldId="291"/>
            <ac:picMk id="2" creationId="{09616480-6772-48A5-9A77-6FEF2C8D392B}"/>
          </ac:picMkLst>
        </pc:picChg>
        <pc:picChg chg="mod">
          <ac:chgData name="Mengling He" userId="c76e7505-d745-44e8-96c9-7e7c32b545d6" providerId="ADAL" clId="{CE9EBE83-1BBC-E74C-902D-D2984B52CDFD}" dt="2021-06-04T19:43:28.667" v="32" actId="1076"/>
          <ac:picMkLst>
            <pc:docMk/>
            <pc:sldMk cId="2517434466" sldId="291"/>
            <ac:picMk id="7" creationId="{EE4232C5-66D0-CD49-B8C9-2CEDE29DB7AA}"/>
          </ac:picMkLst>
        </pc:picChg>
      </pc:sldChg>
      <pc:sldChg chg="modSp mod">
        <pc:chgData name="Mengling He" userId="c76e7505-d745-44e8-96c9-7e7c32b545d6" providerId="ADAL" clId="{CE9EBE83-1BBC-E74C-902D-D2984B52CDFD}" dt="2021-06-09T19:13:24.666" v="188" actId="1036"/>
        <pc:sldMkLst>
          <pc:docMk/>
          <pc:sldMk cId="3650701931" sldId="293"/>
        </pc:sldMkLst>
        <pc:graphicFrameChg chg="mod">
          <ac:chgData name="Mengling He" userId="c76e7505-d745-44e8-96c9-7e7c32b545d6" providerId="ADAL" clId="{CE9EBE83-1BBC-E74C-902D-D2984B52CDFD}" dt="2021-06-09T19:13:24.666" v="188" actId="1036"/>
          <ac:graphicFrameMkLst>
            <pc:docMk/>
            <pc:sldMk cId="3650701931" sldId="293"/>
            <ac:graphicFrameMk id="13" creationId="{397DE0DC-0AA4-4784-AB0C-94C8FEFE1CCD}"/>
          </ac:graphicFrameMkLst>
        </pc:graphicFrameChg>
        <pc:picChg chg="mod">
          <ac:chgData name="Mengling He" userId="c76e7505-d745-44e8-96c9-7e7c32b545d6" providerId="ADAL" clId="{CE9EBE83-1BBC-E74C-902D-D2984B52CDFD}" dt="2021-06-04T19:55:55.870" v="73" actId="14826"/>
          <ac:picMkLst>
            <pc:docMk/>
            <pc:sldMk cId="3650701931" sldId="293"/>
            <ac:picMk id="5" creationId="{B1B0CC25-3597-F744-BD80-B3EBD812D1AE}"/>
          </ac:picMkLst>
        </pc:picChg>
      </pc:sldChg>
      <pc:sldChg chg="modSp">
        <pc:chgData name="Mengling He" userId="c76e7505-d745-44e8-96c9-7e7c32b545d6" providerId="ADAL" clId="{CE9EBE83-1BBC-E74C-902D-D2984B52CDFD}" dt="2021-06-09T18:48:15.593" v="187" actId="14826"/>
        <pc:sldMkLst>
          <pc:docMk/>
          <pc:sldMk cId="2241313238" sldId="295"/>
        </pc:sldMkLst>
        <pc:picChg chg="mod">
          <ac:chgData name="Mengling He" userId="c76e7505-d745-44e8-96c9-7e7c32b545d6" providerId="ADAL" clId="{CE9EBE83-1BBC-E74C-902D-D2984B52CDFD}" dt="2021-06-09T18:48:15.593" v="187" actId="14826"/>
          <ac:picMkLst>
            <pc:docMk/>
            <pc:sldMk cId="2241313238" sldId="295"/>
            <ac:picMk id="7" creationId="{31CA54D5-8D05-DA4F-AB16-A25E7FB8576C}"/>
          </ac:picMkLst>
        </pc:picChg>
      </pc:sldChg>
      <pc:sldChg chg="modSp mod">
        <pc:chgData name="Mengling He" userId="c76e7505-d745-44e8-96c9-7e7c32b545d6" providerId="ADAL" clId="{CE9EBE83-1BBC-E74C-902D-D2984B52CDFD}" dt="2021-06-09T18:47:50.385" v="186" actId="14826"/>
        <pc:sldMkLst>
          <pc:docMk/>
          <pc:sldMk cId="466192942" sldId="296"/>
        </pc:sldMkLst>
        <pc:spChg chg="mod">
          <ac:chgData name="Mengling He" userId="c76e7505-d745-44e8-96c9-7e7c32b545d6" providerId="ADAL" clId="{CE9EBE83-1BBC-E74C-902D-D2984B52CDFD}" dt="2021-06-04T19:50:30.737" v="69" actId="404"/>
          <ac:spMkLst>
            <pc:docMk/>
            <pc:sldMk cId="466192942" sldId="296"/>
            <ac:spMk id="3" creationId="{E53A2197-481B-2E48-BE61-A347EC6278FF}"/>
          </ac:spMkLst>
        </pc:spChg>
        <pc:picChg chg="mod">
          <ac:chgData name="Mengling He" userId="c76e7505-d745-44e8-96c9-7e7c32b545d6" providerId="ADAL" clId="{CE9EBE83-1BBC-E74C-902D-D2984B52CDFD}" dt="2021-06-09T18:47:50.385" v="186" actId="14826"/>
          <ac:picMkLst>
            <pc:docMk/>
            <pc:sldMk cId="466192942" sldId="296"/>
            <ac:picMk id="8" creationId="{DF4F5ED0-76A4-1F40-AE34-7698D4B545CB}"/>
          </ac:picMkLst>
        </pc:picChg>
      </pc:sldChg>
      <pc:sldChg chg="addSp delSp modSp mod">
        <pc:chgData name="Mengling He" userId="c76e7505-d745-44e8-96c9-7e7c32b545d6" providerId="ADAL" clId="{CE9EBE83-1BBC-E74C-902D-D2984B52CDFD}" dt="2021-06-07T15:33:03.357" v="178"/>
        <pc:sldMkLst>
          <pc:docMk/>
          <pc:sldMk cId="3089655769" sldId="297"/>
        </pc:sldMkLst>
        <pc:spChg chg="add del mod">
          <ac:chgData name="Mengling He" userId="c76e7505-d745-44e8-96c9-7e7c32b545d6" providerId="ADAL" clId="{CE9EBE83-1BBC-E74C-902D-D2984B52CDFD}" dt="2021-06-07T15:33:03.357" v="178"/>
          <ac:spMkLst>
            <pc:docMk/>
            <pc:sldMk cId="3089655769" sldId="297"/>
            <ac:spMk id="2" creationId="{851F3A4E-1477-E743-A1BD-14470087A296}"/>
          </ac:spMkLst>
        </pc:spChg>
        <pc:spChg chg="mod">
          <ac:chgData name="Mengling He" userId="c76e7505-d745-44e8-96c9-7e7c32b545d6" providerId="ADAL" clId="{CE9EBE83-1BBC-E74C-902D-D2984B52CDFD}" dt="2021-06-07T15:33:01.203" v="176" actId="404"/>
          <ac:spMkLst>
            <pc:docMk/>
            <pc:sldMk cId="3089655769" sldId="297"/>
            <ac:spMk id="8" creationId="{59D7DCC4-1FD7-7442-8AC0-B7193A486E5B}"/>
          </ac:spMkLst>
        </pc:spChg>
        <pc:picChg chg="mod">
          <ac:chgData name="Mengling He" userId="c76e7505-d745-44e8-96c9-7e7c32b545d6" providerId="ADAL" clId="{CE9EBE83-1BBC-E74C-902D-D2984B52CDFD}" dt="2021-06-04T19:55:31.432" v="71" actId="14826"/>
          <ac:picMkLst>
            <pc:docMk/>
            <pc:sldMk cId="3089655769" sldId="297"/>
            <ac:picMk id="30" creationId="{FFE7D944-27AC-BF47-94EF-48CB660BE5CD}"/>
          </ac:picMkLst>
        </pc:picChg>
        <pc:picChg chg="mod">
          <ac:chgData name="Mengling He" userId="c76e7505-d745-44e8-96c9-7e7c32b545d6" providerId="ADAL" clId="{CE9EBE83-1BBC-E74C-902D-D2984B52CDFD}" dt="2021-06-04T19:55:20.214" v="70" actId="14826"/>
          <ac:picMkLst>
            <pc:docMk/>
            <pc:sldMk cId="3089655769" sldId="297"/>
            <ac:picMk id="31" creationId="{A99CF5FC-AA0F-664B-923D-0469BEC5EA50}"/>
          </ac:picMkLst>
        </pc:picChg>
        <pc:picChg chg="mod">
          <ac:chgData name="Mengling He" userId="c76e7505-d745-44e8-96c9-7e7c32b545d6" providerId="ADAL" clId="{CE9EBE83-1BBC-E74C-902D-D2984B52CDFD}" dt="2021-06-04T19:55:40.772" v="72" actId="14826"/>
          <ac:picMkLst>
            <pc:docMk/>
            <pc:sldMk cId="3089655769" sldId="297"/>
            <ac:picMk id="32" creationId="{0B97EB91-E6F1-184B-BA31-D9EAA7D98F74}"/>
          </ac:picMkLst>
        </pc:picChg>
      </pc:sldChg>
      <pc:sldChg chg="addSp delSp modSp mod addCm">
        <pc:chgData name="Mengling He" userId="c76e7505-d745-44e8-96c9-7e7c32b545d6" providerId="ADAL" clId="{CE9EBE83-1BBC-E74C-902D-D2984B52CDFD}" dt="2021-06-07T15:34:02.447" v="185"/>
        <pc:sldMkLst>
          <pc:docMk/>
          <pc:sldMk cId="3684937337" sldId="298"/>
        </pc:sldMkLst>
        <pc:spChg chg="add del mod">
          <ac:chgData name="Mengling He" userId="c76e7505-d745-44e8-96c9-7e7c32b545d6" providerId="ADAL" clId="{CE9EBE83-1BBC-E74C-902D-D2984B52CDFD}" dt="2021-06-07T15:33:44.712" v="183" actId="21"/>
          <ac:spMkLst>
            <pc:docMk/>
            <pc:sldMk cId="3684937337" sldId="298"/>
            <ac:spMk id="8" creationId="{66FC8CAC-E221-9644-84ED-5ADAB7F493E0}"/>
          </ac:spMkLst>
        </pc:spChg>
        <pc:spChg chg="mod">
          <ac:chgData name="Mengling He" userId="c76e7505-d745-44e8-96c9-7e7c32b545d6" providerId="ADAL" clId="{CE9EBE83-1BBC-E74C-902D-D2984B52CDFD}" dt="2021-06-07T15:33:31.060" v="182" actId="14100"/>
          <ac:spMkLst>
            <pc:docMk/>
            <pc:sldMk cId="3684937337" sldId="298"/>
            <ac:spMk id="10" creationId="{47110C87-A071-8B45-8FED-1E33821279E3}"/>
          </ac:spMkLst>
        </pc:spChg>
        <pc:graphicFrameChg chg="mod">
          <ac:chgData name="Mengling He" userId="c76e7505-d745-44e8-96c9-7e7c32b545d6" providerId="ADAL" clId="{CE9EBE83-1BBC-E74C-902D-D2984B52CDFD}" dt="2021-06-07T15:34:02.447" v="185"/>
          <ac:graphicFrameMkLst>
            <pc:docMk/>
            <pc:sldMk cId="3684937337" sldId="298"/>
            <ac:graphicFrameMk id="9" creationId="{79B14211-6CDE-7844-AABE-3CA8E9E71B90}"/>
          </ac:graphicFrameMkLst>
        </pc:graphicFrameChg>
        <pc:picChg chg="mod">
          <ac:chgData name="Mengling He" userId="c76e7505-d745-44e8-96c9-7e7c32b545d6" providerId="ADAL" clId="{CE9EBE83-1BBC-E74C-902D-D2984B52CDFD}" dt="2021-06-04T19:49:37.659" v="61" actId="1076"/>
          <ac:picMkLst>
            <pc:docMk/>
            <pc:sldMk cId="3684937337" sldId="298"/>
            <ac:picMk id="13" creationId="{07C3C54B-B9B7-5841-9A80-8A72D9816837}"/>
          </ac:picMkLst>
        </pc:picChg>
        <pc:picChg chg="mod">
          <ac:chgData name="Mengling He" userId="c76e7505-d745-44e8-96c9-7e7c32b545d6" providerId="ADAL" clId="{CE9EBE83-1BBC-E74C-902D-D2984B52CDFD}" dt="2021-06-04T19:49:40.757" v="62" actId="1076"/>
          <ac:picMkLst>
            <pc:docMk/>
            <pc:sldMk cId="3684937337" sldId="298"/>
            <ac:picMk id="15" creationId="{C8F35B7A-0544-AA4D-ABC1-7A13C4F1E9AE}"/>
          </ac:picMkLst>
        </pc:picChg>
      </pc:sldChg>
      <pc:sldChg chg="addSp modSp mod addCm">
        <pc:chgData name="Mengling He" userId="c76e7505-d745-44e8-96c9-7e7c32b545d6" providerId="ADAL" clId="{CE9EBE83-1BBC-E74C-902D-D2984B52CDFD}" dt="2021-06-07T15:33:47.575" v="184"/>
        <pc:sldMkLst>
          <pc:docMk/>
          <pc:sldMk cId="3185073975" sldId="299"/>
        </pc:sldMkLst>
        <pc:spChg chg="add mod">
          <ac:chgData name="Mengling He" userId="c76e7505-d745-44e8-96c9-7e7c32b545d6" providerId="ADAL" clId="{CE9EBE83-1BBC-E74C-902D-D2984B52CDFD}" dt="2021-06-07T15:33:47.575" v="184"/>
          <ac:spMkLst>
            <pc:docMk/>
            <pc:sldMk cId="3185073975" sldId="299"/>
            <ac:spMk id="8" creationId="{A260F9AD-64DA-EC4B-A569-561E0970C928}"/>
          </ac:spMkLst>
        </pc:spChg>
        <pc:spChg chg="mod">
          <ac:chgData name="Mengling He" userId="c76e7505-d745-44e8-96c9-7e7c32b545d6" providerId="ADAL" clId="{CE9EBE83-1BBC-E74C-902D-D2984B52CDFD}" dt="2021-06-04T20:00:56.878" v="104" actId="20577"/>
          <ac:spMkLst>
            <pc:docMk/>
            <pc:sldMk cId="3185073975" sldId="299"/>
            <ac:spMk id="13" creationId="{0814E394-2C40-DE42-AE31-631FC0605099}"/>
          </ac:spMkLst>
        </pc:spChg>
        <pc:picChg chg="mod">
          <ac:chgData name="Mengling He" userId="c76e7505-d745-44e8-96c9-7e7c32b545d6" providerId="ADAL" clId="{CE9EBE83-1BBC-E74C-902D-D2984B52CDFD}" dt="2021-06-04T19:56:39.259" v="78" actId="1076"/>
          <ac:picMkLst>
            <pc:docMk/>
            <pc:sldMk cId="3185073975" sldId="299"/>
            <ac:picMk id="10" creationId="{E91A9E8B-7CC4-0A48-BC13-A11547B1D467}"/>
          </ac:picMkLst>
        </pc:picChg>
        <pc:picChg chg="mod">
          <ac:chgData name="Mengling He" userId="c76e7505-d745-44e8-96c9-7e7c32b545d6" providerId="ADAL" clId="{CE9EBE83-1BBC-E74C-902D-D2984B52CDFD}" dt="2021-06-04T19:56:34.384" v="77" actId="14100"/>
          <ac:picMkLst>
            <pc:docMk/>
            <pc:sldMk cId="3185073975" sldId="299"/>
            <ac:picMk id="11" creationId="{9E6015BE-1996-974B-B7D9-72E896959EE4}"/>
          </ac:picMkLst>
        </pc:picChg>
        <pc:picChg chg="mod">
          <ac:chgData name="Mengling He" userId="c76e7505-d745-44e8-96c9-7e7c32b545d6" providerId="ADAL" clId="{CE9EBE83-1BBC-E74C-902D-D2984B52CDFD}" dt="2021-06-04T19:56:42.943" v="79" actId="1076"/>
          <ac:picMkLst>
            <pc:docMk/>
            <pc:sldMk cId="3185073975" sldId="299"/>
            <ac:picMk id="12" creationId="{2BC54181-6491-B049-B0C9-D237832570CE}"/>
          </ac:picMkLst>
        </pc:picChg>
      </pc:sldChg>
      <pc:sldChg chg="modSp mod">
        <pc:chgData name="Mengling He" userId="c76e7505-d745-44e8-96c9-7e7c32b545d6" providerId="ADAL" clId="{CE9EBE83-1BBC-E74C-902D-D2984B52CDFD}" dt="2021-06-04T19:59:33.185" v="97" actId="14100"/>
        <pc:sldMkLst>
          <pc:docMk/>
          <pc:sldMk cId="2590928927" sldId="300"/>
        </pc:sldMkLst>
        <pc:picChg chg="mod">
          <ac:chgData name="Mengling He" userId="c76e7505-d745-44e8-96c9-7e7c32b545d6" providerId="ADAL" clId="{CE9EBE83-1BBC-E74C-902D-D2984B52CDFD}" dt="2021-06-04T19:59:33.185" v="97" actId="14100"/>
          <ac:picMkLst>
            <pc:docMk/>
            <pc:sldMk cId="2590928927" sldId="300"/>
            <ac:picMk id="6" creationId="{333ECFF9-9A68-E641-8B04-34F0D6F65D04}"/>
          </ac:picMkLst>
        </pc:picChg>
        <pc:picChg chg="mod">
          <ac:chgData name="Mengling He" userId="c76e7505-d745-44e8-96c9-7e7c32b545d6" providerId="ADAL" clId="{CE9EBE83-1BBC-E74C-902D-D2984B52CDFD}" dt="2021-06-04T19:59:33.185" v="97" actId="14100"/>
          <ac:picMkLst>
            <pc:docMk/>
            <pc:sldMk cId="2590928927" sldId="300"/>
            <ac:picMk id="7" creationId="{5C4313DE-A43E-E64F-9CA0-4115967F558F}"/>
          </ac:picMkLst>
        </pc:picChg>
        <pc:picChg chg="mod">
          <ac:chgData name="Mengling He" userId="c76e7505-d745-44e8-96c9-7e7c32b545d6" providerId="ADAL" clId="{CE9EBE83-1BBC-E74C-902D-D2984B52CDFD}" dt="2021-06-04T19:59:33.185" v="97" actId="14100"/>
          <ac:picMkLst>
            <pc:docMk/>
            <pc:sldMk cId="2590928927" sldId="300"/>
            <ac:picMk id="8" creationId="{DF4F5ED0-76A4-1F40-AE34-7698D4B545CB}"/>
          </ac:picMkLst>
        </pc:picChg>
      </pc:sldChg>
      <pc:sldChg chg="modSp mod">
        <pc:chgData name="Mengling He" userId="c76e7505-d745-44e8-96c9-7e7c32b545d6" providerId="ADAL" clId="{CE9EBE83-1BBC-E74C-902D-D2984B52CDFD}" dt="2021-06-04T20:00:09.427" v="99" actId="14826"/>
        <pc:sldMkLst>
          <pc:docMk/>
          <pc:sldMk cId="2717534379" sldId="301"/>
        </pc:sldMkLst>
        <pc:spChg chg="mod">
          <ac:chgData name="Mengling He" userId="c76e7505-d745-44e8-96c9-7e7c32b545d6" providerId="ADAL" clId="{CE9EBE83-1BBC-E74C-902D-D2984B52CDFD}" dt="2021-06-03T04:09:12.712" v="25" actId="20577"/>
          <ac:spMkLst>
            <pc:docMk/>
            <pc:sldMk cId="2717534379" sldId="301"/>
            <ac:spMk id="3" creationId="{959B11E5-3601-9248-B5D1-F4129CEC0264}"/>
          </ac:spMkLst>
        </pc:spChg>
        <pc:picChg chg="mod">
          <ac:chgData name="Mengling He" userId="c76e7505-d745-44e8-96c9-7e7c32b545d6" providerId="ADAL" clId="{CE9EBE83-1BBC-E74C-902D-D2984B52CDFD}" dt="2021-06-04T20:00:00.866" v="98" actId="14826"/>
          <ac:picMkLst>
            <pc:docMk/>
            <pc:sldMk cId="2717534379" sldId="301"/>
            <ac:picMk id="10" creationId="{E91A9E8B-7CC4-0A48-BC13-A11547B1D467}"/>
          </ac:picMkLst>
        </pc:picChg>
        <pc:picChg chg="mod">
          <ac:chgData name="Mengling He" userId="c76e7505-d745-44e8-96c9-7e7c32b545d6" providerId="ADAL" clId="{CE9EBE83-1BBC-E74C-902D-D2984B52CDFD}" dt="2021-06-04T20:00:09.427" v="99" actId="14826"/>
          <ac:picMkLst>
            <pc:docMk/>
            <pc:sldMk cId="2717534379" sldId="301"/>
            <ac:picMk id="12" creationId="{2BC54181-6491-B049-B0C9-D237832570CE}"/>
          </ac:picMkLst>
        </pc:picChg>
      </pc:sldChg>
      <pc:sldChg chg="addCm modCm">
        <pc:chgData name="Mengling He" userId="c76e7505-d745-44e8-96c9-7e7c32b545d6" providerId="ADAL" clId="{CE9EBE83-1BBC-E74C-902D-D2984B52CDFD}" dt="2021-06-04T20:00:43.429" v="102"/>
        <pc:sldMkLst>
          <pc:docMk/>
          <pc:sldMk cId="2970886491" sldId="302"/>
        </pc:sldMkLst>
      </pc:sldChg>
      <pc:sldChg chg="del">
        <pc:chgData name="Mengling He" userId="c76e7505-d745-44e8-96c9-7e7c32b545d6" providerId="ADAL" clId="{CE9EBE83-1BBC-E74C-902D-D2984B52CDFD}" dt="2021-06-03T04:04:20.193" v="1" actId="2696"/>
        <pc:sldMkLst>
          <pc:docMk/>
          <pc:sldMk cId="1635153162" sldId="303"/>
        </pc:sldMkLst>
      </pc:sldChg>
      <pc:sldChg chg="addSp delSp modSp add mod">
        <pc:chgData name="Mengling He" userId="c76e7505-d745-44e8-96c9-7e7c32b545d6" providerId="ADAL" clId="{CE9EBE83-1BBC-E74C-902D-D2984B52CDFD}" dt="2021-06-07T15:27:00.598" v="138" actId="20577"/>
        <pc:sldMkLst>
          <pc:docMk/>
          <pc:sldMk cId="587004021" sldId="307"/>
        </pc:sldMkLst>
        <pc:spChg chg="mod">
          <ac:chgData name="Mengling He" userId="c76e7505-d745-44e8-96c9-7e7c32b545d6" providerId="ADAL" clId="{CE9EBE83-1BBC-E74C-902D-D2984B52CDFD}" dt="2021-06-03T04:07:40.171" v="19" actId="14100"/>
          <ac:spMkLst>
            <pc:docMk/>
            <pc:sldMk cId="587004021" sldId="307"/>
            <ac:spMk id="2" creationId="{23067E33-B711-5344-BDCF-E365252177AE}"/>
          </ac:spMkLst>
        </pc:spChg>
        <pc:spChg chg="add del mod">
          <ac:chgData name="Mengling He" userId="c76e7505-d745-44e8-96c9-7e7c32b545d6" providerId="ADAL" clId="{CE9EBE83-1BBC-E74C-902D-D2984B52CDFD}" dt="2021-06-07T15:26:53.851" v="135" actId="21"/>
          <ac:spMkLst>
            <pc:docMk/>
            <pc:sldMk cId="587004021" sldId="307"/>
            <ac:spMk id="2" creationId="{7895B4EC-E54F-EA4D-BDDB-3672070A61DA}"/>
          </ac:spMkLst>
        </pc:spChg>
        <pc:spChg chg="mod">
          <ac:chgData name="Mengling He" userId="c76e7505-d745-44e8-96c9-7e7c32b545d6" providerId="ADAL" clId="{CE9EBE83-1BBC-E74C-902D-D2984B52CDFD}" dt="2021-06-03T04:06:29.954" v="10" actId="1076"/>
          <ac:spMkLst>
            <pc:docMk/>
            <pc:sldMk cId="587004021" sldId="307"/>
            <ac:spMk id="3" creationId="{1F1A5BB7-EF13-D842-A16E-C00A3330215E}"/>
          </ac:spMkLst>
        </pc:spChg>
        <pc:spChg chg="add mod">
          <ac:chgData name="Mengling He" userId="c76e7505-d745-44e8-96c9-7e7c32b545d6" providerId="ADAL" clId="{CE9EBE83-1BBC-E74C-902D-D2984B52CDFD}" dt="2021-06-07T15:24:40.345" v="107" actId="1076"/>
          <ac:spMkLst>
            <pc:docMk/>
            <pc:sldMk cId="587004021" sldId="307"/>
            <ac:spMk id="5" creationId="{1C453CFD-E736-F54E-A3AE-AB3334678473}"/>
          </ac:spMkLst>
        </pc:spChg>
        <pc:spChg chg="mod">
          <ac:chgData name="Mengling He" userId="c76e7505-d745-44e8-96c9-7e7c32b545d6" providerId="ADAL" clId="{CE9EBE83-1BBC-E74C-902D-D2984B52CDFD}" dt="2021-06-03T04:06:23.006" v="9" actId="1076"/>
          <ac:spMkLst>
            <pc:docMk/>
            <pc:sldMk cId="587004021" sldId="307"/>
            <ac:spMk id="10" creationId="{1B800ADB-3A41-064B-85B1-ED2872A38991}"/>
          </ac:spMkLst>
        </pc:spChg>
        <pc:spChg chg="mod">
          <ac:chgData name="Mengling He" userId="c76e7505-d745-44e8-96c9-7e7c32b545d6" providerId="ADAL" clId="{CE9EBE83-1BBC-E74C-902D-D2984B52CDFD}" dt="2021-06-07T15:27:00.598" v="138" actId="20577"/>
          <ac:spMkLst>
            <pc:docMk/>
            <pc:sldMk cId="587004021" sldId="307"/>
            <ac:spMk id="15" creationId="{52C69575-C2BE-E447-AE1F-0814C6D88D3E}"/>
          </ac:spMkLst>
        </pc:spChg>
        <pc:picChg chg="mod">
          <ac:chgData name="Mengling He" userId="c76e7505-d745-44e8-96c9-7e7c32b545d6" providerId="ADAL" clId="{CE9EBE83-1BBC-E74C-902D-D2984B52CDFD}" dt="2021-06-03T04:08:03.396" v="20" actId="14100"/>
          <ac:picMkLst>
            <pc:docMk/>
            <pc:sldMk cId="587004021" sldId="307"/>
            <ac:picMk id="4" creationId="{EA1D94D0-C6ED-D04C-AB16-B5BD57EBAA1B}"/>
          </ac:picMkLst>
        </pc:picChg>
        <pc:picChg chg="mod">
          <ac:chgData name="Mengling He" userId="c76e7505-d745-44e8-96c9-7e7c32b545d6" providerId="ADAL" clId="{CE9EBE83-1BBC-E74C-902D-D2984B52CDFD}" dt="2021-06-03T04:08:15.624" v="22" actId="1076"/>
          <ac:picMkLst>
            <pc:docMk/>
            <pc:sldMk cId="587004021" sldId="307"/>
            <ac:picMk id="8" creationId="{6C328DCA-52E9-DD4F-A6C1-3283DDE8A46E}"/>
          </ac:picMkLst>
        </pc:picChg>
      </pc:sldChg>
      <pc:sldChg chg="modSp add del mod">
        <pc:chgData name="Mengling He" userId="c76e7505-d745-44e8-96c9-7e7c32b545d6" providerId="ADAL" clId="{CE9EBE83-1BBC-E74C-902D-D2984B52CDFD}" dt="2021-06-04T19:43:45.544" v="33" actId="2696"/>
        <pc:sldMkLst>
          <pc:docMk/>
          <pc:sldMk cId="2431726551" sldId="308"/>
        </pc:sldMkLst>
        <pc:spChg chg="mod">
          <ac:chgData name="Mengling He" userId="c76e7505-d745-44e8-96c9-7e7c32b545d6" providerId="ADAL" clId="{CE9EBE83-1BBC-E74C-902D-D2984B52CDFD}" dt="2021-06-03T04:09:50.822" v="27" actId="113"/>
          <ac:spMkLst>
            <pc:docMk/>
            <pc:sldMk cId="2431726551" sldId="308"/>
            <ac:spMk id="3" creationId="{00000000-0000-0000-0000-000000000000}"/>
          </ac:spMkLst>
        </pc:spChg>
      </pc:sldChg>
      <pc:sldChg chg="modSp add mod">
        <pc:chgData name="Mengling He" userId="c76e7505-d745-44e8-96c9-7e7c32b545d6" providerId="ADAL" clId="{CE9EBE83-1BBC-E74C-902D-D2984B52CDFD}" dt="2021-06-03T04:10:08.005" v="31" actId="113"/>
        <pc:sldMkLst>
          <pc:docMk/>
          <pc:sldMk cId="3708395124" sldId="309"/>
        </pc:sldMkLst>
        <pc:spChg chg="mod">
          <ac:chgData name="Mengling He" userId="c76e7505-d745-44e8-96c9-7e7c32b545d6" providerId="ADAL" clId="{CE9EBE83-1BBC-E74C-902D-D2984B52CDFD}" dt="2021-06-03T04:10:08.005" v="31" actId="113"/>
          <ac:spMkLst>
            <pc:docMk/>
            <pc:sldMk cId="3708395124" sldId="309"/>
            <ac:spMk id="3" creationId="{00000000-0000-0000-0000-000000000000}"/>
          </ac:spMkLst>
        </pc:spChg>
      </pc:sldChg>
    </pc:docChg>
  </pc:docChgLst>
  <pc:docChgLst>
    <pc:chgData name="Mengling He" userId="S::menglinghe@knights.ucf.edu::c76e7505-d745-44e8-96c9-7e7c32b545d6" providerId="AD" clId="Web-{AD88DF7D-B68D-7EC7-9F09-AA6C9A7AE89A}"/>
    <pc:docChg chg="modSld">
      <pc:chgData name="Mengling He" userId="S::menglinghe@knights.ucf.edu::c76e7505-d745-44e8-96c9-7e7c32b545d6" providerId="AD" clId="Web-{AD88DF7D-B68D-7EC7-9F09-AA6C9A7AE89A}" dt="2021-06-09T16:39:27.840" v="19"/>
      <pc:docMkLst>
        <pc:docMk/>
      </pc:docMkLst>
      <pc:sldChg chg="modNotes">
        <pc:chgData name="Mengling He" userId="S::menglinghe@knights.ucf.edu::c76e7505-d745-44e8-96c9-7e7c32b545d6" providerId="AD" clId="Web-{AD88DF7D-B68D-7EC7-9F09-AA6C9A7AE89A}" dt="2021-06-09T16:38:56.449" v="15"/>
        <pc:sldMkLst>
          <pc:docMk/>
          <pc:sldMk cId="3684937337" sldId="298"/>
        </pc:sldMkLst>
      </pc:sldChg>
      <pc:sldChg chg="modSp addCm">
        <pc:chgData name="Mengling He" userId="S::menglinghe@knights.ucf.edu::c76e7505-d745-44e8-96c9-7e7c32b545d6" providerId="AD" clId="Web-{AD88DF7D-B68D-7EC7-9F09-AA6C9A7AE89A}" dt="2021-06-09T16:39:27.840" v="19"/>
        <pc:sldMkLst>
          <pc:docMk/>
          <pc:sldMk cId="2970886491" sldId="302"/>
        </pc:sldMkLst>
        <pc:picChg chg="mod">
          <ac:chgData name="Mengling He" userId="S::menglinghe@knights.ucf.edu::c76e7505-d745-44e8-96c9-7e7c32b545d6" providerId="AD" clId="Web-{AD88DF7D-B68D-7EC7-9F09-AA6C9A7AE89A}" dt="2021-06-09T16:39:19.309" v="18" actId="1076"/>
          <ac:picMkLst>
            <pc:docMk/>
            <pc:sldMk cId="2970886491" sldId="302"/>
            <ac:picMk id="10" creationId="{E91A9E8B-7CC4-0A48-BC13-A11547B1D467}"/>
          </ac:picMkLst>
        </pc:picChg>
      </pc:sldChg>
    </pc:docChg>
  </pc:docChgLst>
  <pc:docChgLst>
    <pc:chgData name="Mengling He" userId="S::menglinghe@knights.ucf.edu::c76e7505-d745-44e8-96c9-7e7c32b545d6" providerId="AD" clId="Web-{7B8BBF36-8D97-B889-926A-A1C82D89DC22}"/>
    <pc:docChg chg="modSld">
      <pc:chgData name="Mengling He" userId="S::menglinghe@knights.ucf.edu::c76e7505-d745-44e8-96c9-7e7c32b545d6" providerId="AD" clId="Web-{7B8BBF36-8D97-B889-926A-A1C82D89DC22}" dt="2021-06-04T19:07:06.513" v="57" actId="20577"/>
      <pc:docMkLst>
        <pc:docMk/>
      </pc:docMkLst>
      <pc:sldChg chg="modSp">
        <pc:chgData name="Mengling He" userId="S::menglinghe@knights.ucf.edu::c76e7505-d745-44e8-96c9-7e7c32b545d6" providerId="AD" clId="Web-{7B8BBF36-8D97-B889-926A-A1C82D89DC22}" dt="2021-06-04T19:03:38.748" v="55" actId="20577"/>
        <pc:sldMkLst>
          <pc:docMk/>
          <pc:sldMk cId="4087331568" sldId="260"/>
        </pc:sldMkLst>
        <pc:spChg chg="mod">
          <ac:chgData name="Mengling He" userId="S::menglinghe@knights.ucf.edu::c76e7505-d745-44e8-96c9-7e7c32b545d6" providerId="AD" clId="Web-{7B8BBF36-8D97-B889-926A-A1C82D89DC22}" dt="2021-06-04T19:03:38.748" v="55" actId="20577"/>
          <ac:spMkLst>
            <pc:docMk/>
            <pc:sldMk cId="4087331568" sldId="260"/>
            <ac:spMk id="10" creationId="{898B83DB-6CE2-5F42-9781-C0D8F74B1044}"/>
          </ac:spMkLst>
        </pc:spChg>
      </pc:sldChg>
      <pc:sldChg chg="modSp">
        <pc:chgData name="Mengling He" userId="S::menglinghe@knights.ucf.edu::c76e7505-d745-44e8-96c9-7e7c32b545d6" providerId="AD" clId="Web-{7B8BBF36-8D97-B889-926A-A1C82D89DC22}" dt="2021-06-04T19:07:06.513" v="57" actId="20577"/>
        <pc:sldMkLst>
          <pc:docMk/>
          <pc:sldMk cId="2851880633" sldId="265"/>
        </pc:sldMkLst>
        <pc:spChg chg="mod">
          <ac:chgData name="Mengling He" userId="S::menglinghe@knights.ucf.edu::c76e7505-d745-44e8-96c9-7e7c32b545d6" providerId="AD" clId="Web-{7B8BBF36-8D97-B889-926A-A1C82D89DC22}" dt="2021-06-04T19:07:06.513" v="57" actId="20577"/>
          <ac:spMkLst>
            <pc:docMk/>
            <pc:sldMk cId="2851880633" sldId="265"/>
            <ac:spMk id="13" creationId="{3845669A-8881-0249-A0B6-2406522B740F}"/>
          </ac:spMkLst>
        </pc:spChg>
      </pc:sldChg>
      <pc:sldChg chg="modSp">
        <pc:chgData name="Mengling He" userId="S::menglinghe@knights.ucf.edu::c76e7505-d745-44e8-96c9-7e7c32b545d6" providerId="AD" clId="Web-{7B8BBF36-8D97-B889-926A-A1C82D89DC22}" dt="2021-06-04T18:53:29.078" v="3" actId="20577"/>
        <pc:sldMkLst>
          <pc:docMk/>
          <pc:sldMk cId="3089655769" sldId="297"/>
        </pc:sldMkLst>
        <pc:spChg chg="mod">
          <ac:chgData name="Mengling He" userId="S::menglinghe@knights.ucf.edu::c76e7505-d745-44e8-96c9-7e7c32b545d6" providerId="AD" clId="Web-{7B8BBF36-8D97-B889-926A-A1C82D89DC22}" dt="2021-06-04T18:53:29.078" v="3" actId="20577"/>
          <ac:spMkLst>
            <pc:docMk/>
            <pc:sldMk cId="3089655769" sldId="297"/>
            <ac:spMk id="2" creationId="{00000000-0000-0000-0000-000000000000}"/>
          </ac:spMkLst>
        </pc:spChg>
      </pc:sldChg>
      <pc:sldChg chg="modSp addCm">
        <pc:chgData name="Mengling He" userId="S::menglinghe@knights.ucf.edu::c76e7505-d745-44e8-96c9-7e7c32b545d6" providerId="AD" clId="Web-{7B8BBF36-8D97-B889-926A-A1C82D89DC22}" dt="2021-06-04T19:00:04.342" v="40"/>
        <pc:sldMkLst>
          <pc:docMk/>
          <pc:sldMk cId="3684937337" sldId="298"/>
        </pc:sldMkLst>
        <pc:spChg chg="mod">
          <ac:chgData name="Mengling He" userId="S::menglinghe@knights.ucf.edu::c76e7505-d745-44e8-96c9-7e7c32b545d6" providerId="AD" clId="Web-{7B8BBF36-8D97-B889-926A-A1C82D89DC22}" dt="2021-06-04T18:53:32.719" v="5" actId="20577"/>
          <ac:spMkLst>
            <pc:docMk/>
            <pc:sldMk cId="3684937337" sldId="298"/>
            <ac:spMk id="2" creationId="{00000000-0000-0000-0000-000000000000}"/>
          </ac:spMkLst>
        </pc:spChg>
      </pc:sldChg>
      <pc:sldChg chg="modSp">
        <pc:chgData name="Mengling He" userId="S::menglinghe@knights.ucf.edu::c76e7505-d745-44e8-96c9-7e7c32b545d6" providerId="AD" clId="Web-{7B8BBF36-8D97-B889-926A-A1C82D89DC22}" dt="2021-06-04T18:55:27.853" v="28" actId="14100"/>
        <pc:sldMkLst>
          <pc:docMk/>
          <pc:sldMk cId="3185073975" sldId="299"/>
        </pc:sldMkLst>
        <pc:spChg chg="mod">
          <ac:chgData name="Mengling He" userId="S::menglinghe@knights.ucf.edu::c76e7505-d745-44e8-96c9-7e7c32b545d6" providerId="AD" clId="Web-{7B8BBF36-8D97-B889-926A-A1C82D89DC22}" dt="2021-06-04T18:55:27.853" v="28" actId="14100"/>
          <ac:spMkLst>
            <pc:docMk/>
            <pc:sldMk cId="3185073975" sldId="299"/>
            <ac:spMk id="2" creationId="{00000000-0000-0000-0000-000000000000}"/>
          </ac:spMkLst>
        </pc:spChg>
        <pc:spChg chg="mod">
          <ac:chgData name="Mengling He" userId="S::menglinghe@knights.ucf.edu::c76e7505-d745-44e8-96c9-7e7c32b545d6" providerId="AD" clId="Web-{7B8BBF36-8D97-B889-926A-A1C82D89DC22}" dt="2021-06-04T18:54:52.881" v="17" actId="14100"/>
          <ac:spMkLst>
            <pc:docMk/>
            <pc:sldMk cId="3185073975" sldId="299"/>
            <ac:spMk id="13" creationId="{0814E394-2C40-DE42-AE31-631FC0605099}"/>
          </ac:spMkLst>
        </pc:spChg>
      </pc:sldChg>
      <pc:sldChg chg="modSp">
        <pc:chgData name="Mengling He" userId="S::menglinghe@knights.ucf.edu::c76e7505-d745-44e8-96c9-7e7c32b545d6" providerId="AD" clId="Web-{7B8BBF36-8D97-B889-926A-A1C82D89DC22}" dt="2021-06-04T18:55:41.713" v="34" actId="14100"/>
        <pc:sldMkLst>
          <pc:docMk/>
          <pc:sldMk cId="2590928927" sldId="300"/>
        </pc:sldMkLst>
        <pc:spChg chg="mod">
          <ac:chgData name="Mengling He" userId="S::menglinghe@knights.ucf.edu::c76e7505-d745-44e8-96c9-7e7c32b545d6" providerId="AD" clId="Web-{7B8BBF36-8D97-B889-926A-A1C82D89DC22}" dt="2021-06-04T18:55:41.713" v="34" actId="14100"/>
          <ac:spMkLst>
            <pc:docMk/>
            <pc:sldMk cId="2590928927" sldId="300"/>
            <ac:spMk id="2" creationId="{00000000-0000-0000-0000-000000000000}"/>
          </ac:spMkLst>
        </pc:spChg>
      </pc:sldChg>
      <pc:sldChg chg="modSp">
        <pc:chgData name="Mengling He" userId="S::menglinghe@knights.ucf.edu::c76e7505-d745-44e8-96c9-7e7c32b545d6" providerId="AD" clId="Web-{7B8BBF36-8D97-B889-926A-A1C82D89DC22}" dt="2021-06-04T18:56:01.621" v="38" actId="20577"/>
        <pc:sldMkLst>
          <pc:docMk/>
          <pc:sldMk cId="2717534379" sldId="301"/>
        </pc:sldMkLst>
        <pc:spChg chg="mod">
          <ac:chgData name="Mengling He" userId="S::menglinghe@knights.ucf.edu::c76e7505-d745-44e8-96c9-7e7c32b545d6" providerId="AD" clId="Web-{7B8BBF36-8D97-B889-926A-A1C82D89DC22}" dt="2021-06-04T18:56:01.621" v="38" actId="20577"/>
          <ac:spMkLst>
            <pc:docMk/>
            <pc:sldMk cId="2717534379" sldId="301"/>
            <ac:spMk id="2" creationId="{00000000-0000-0000-0000-000000000000}"/>
          </ac:spMkLst>
        </pc:spChg>
      </pc:sldChg>
      <pc:sldChg chg="modSp">
        <pc:chgData name="Mengling He" userId="S::menglinghe@knights.ucf.edu::c76e7505-d745-44e8-96c9-7e7c32b545d6" providerId="AD" clId="Web-{7B8BBF36-8D97-B889-926A-A1C82D89DC22}" dt="2021-06-04T18:56:28.060" v="39" actId="20577"/>
        <pc:sldMkLst>
          <pc:docMk/>
          <pc:sldMk cId="2970886491" sldId="302"/>
        </pc:sldMkLst>
        <pc:spChg chg="mod">
          <ac:chgData name="Mengling He" userId="S::menglinghe@knights.ucf.edu::c76e7505-d745-44e8-96c9-7e7c32b545d6" providerId="AD" clId="Web-{7B8BBF36-8D97-B889-926A-A1C82D89DC22}" dt="2021-06-04T18:56:28.060" v="39" actId="20577"/>
          <ac:spMkLst>
            <pc:docMk/>
            <pc:sldMk cId="2970886491" sldId="302"/>
            <ac:spMk id="2" creationId="{00000000-0000-0000-0000-000000000000}"/>
          </ac:spMkLst>
        </pc:spChg>
      </pc:sldChg>
    </pc:docChg>
  </pc:docChgLst>
  <pc:docChgLst>
    <pc:chgData name="Ngoc Ty Nguyen" userId="797aff2b-5eb2-4507-a9c7-04a08c350116" providerId="ADAL" clId="{2E9BBA88-1828-9647-AEEA-5CCE1397D9BF}"/>
    <pc:docChg chg="undo custSel addSld modSld">
      <pc:chgData name="Ngoc Ty Nguyen" userId="797aff2b-5eb2-4507-a9c7-04a08c350116" providerId="ADAL" clId="{2E9BBA88-1828-9647-AEEA-5CCE1397D9BF}" dt="2021-06-09T03:06:17.869" v="1193" actId="1076"/>
      <pc:docMkLst>
        <pc:docMk/>
      </pc:docMkLst>
      <pc:sldChg chg="addSp delSp modSp mod">
        <pc:chgData name="Ngoc Ty Nguyen" userId="797aff2b-5eb2-4507-a9c7-04a08c350116" providerId="ADAL" clId="{2E9BBA88-1828-9647-AEEA-5CCE1397D9BF}" dt="2021-06-07T15:36:34.497" v="1086" actId="207"/>
        <pc:sldMkLst>
          <pc:docMk/>
          <pc:sldMk cId="2850882415" sldId="257"/>
        </pc:sldMkLst>
        <pc:spChg chg="add mod">
          <ac:chgData name="Ngoc Ty Nguyen" userId="797aff2b-5eb2-4507-a9c7-04a08c350116" providerId="ADAL" clId="{2E9BBA88-1828-9647-AEEA-5CCE1397D9BF}" dt="2021-06-07T15:36:34.497" v="1086" actId="207"/>
          <ac:spMkLst>
            <pc:docMk/>
            <pc:sldMk cId="2850882415" sldId="257"/>
            <ac:spMk id="2" creationId="{7824B6FA-BAEB-B746-A259-5514E78266E8}"/>
          </ac:spMkLst>
        </pc:spChg>
        <pc:spChg chg="del mod">
          <ac:chgData name="Ngoc Ty Nguyen" userId="797aff2b-5eb2-4507-a9c7-04a08c350116" providerId="ADAL" clId="{2E9BBA88-1828-9647-AEEA-5CCE1397D9BF}" dt="2021-06-06T03:14:40.860" v="614" actId="478"/>
          <ac:spMkLst>
            <pc:docMk/>
            <pc:sldMk cId="2850882415" sldId="257"/>
            <ac:spMk id="2" creationId="{C45BAA38-2CC2-46B5-8AF9-0D9E40C0A737}"/>
          </ac:spMkLst>
        </pc:spChg>
        <pc:spChg chg="mod">
          <ac:chgData name="Ngoc Ty Nguyen" userId="797aff2b-5eb2-4507-a9c7-04a08c350116" providerId="ADAL" clId="{2E9BBA88-1828-9647-AEEA-5CCE1397D9BF}" dt="2021-06-05T14:33:16.289" v="124" actId="20577"/>
          <ac:spMkLst>
            <pc:docMk/>
            <pc:sldMk cId="2850882415" sldId="257"/>
            <ac:spMk id="7" creationId="{767E3805-2480-4F01-80E8-7B8B8E829203}"/>
          </ac:spMkLst>
        </pc:spChg>
        <pc:spChg chg="add del mod">
          <ac:chgData name="Ngoc Ty Nguyen" userId="797aff2b-5eb2-4507-a9c7-04a08c350116" providerId="ADAL" clId="{2E9BBA88-1828-9647-AEEA-5CCE1397D9BF}" dt="2021-06-05T14:39:25.673" v="198" actId="21"/>
          <ac:spMkLst>
            <pc:docMk/>
            <pc:sldMk cId="2850882415" sldId="257"/>
            <ac:spMk id="8" creationId="{669BDC86-899D-014F-9E37-9FD2112AAD18}"/>
          </ac:spMkLst>
        </pc:spChg>
        <pc:spChg chg="add mod">
          <ac:chgData name="Ngoc Ty Nguyen" userId="797aff2b-5eb2-4507-a9c7-04a08c350116" providerId="ADAL" clId="{2E9BBA88-1828-9647-AEEA-5CCE1397D9BF}" dt="2021-06-06T03:14:37.415" v="613"/>
          <ac:spMkLst>
            <pc:docMk/>
            <pc:sldMk cId="2850882415" sldId="257"/>
            <ac:spMk id="8" creationId="{F5069CA6-0769-6E41-A000-9628DAB1AF99}"/>
          </ac:spMkLst>
        </pc:spChg>
        <pc:spChg chg="add del mod">
          <ac:chgData name="Ngoc Ty Nguyen" userId="797aff2b-5eb2-4507-a9c7-04a08c350116" providerId="ADAL" clId="{2E9BBA88-1828-9647-AEEA-5CCE1397D9BF}" dt="2021-06-05T14:35:30.948" v="138"/>
          <ac:spMkLst>
            <pc:docMk/>
            <pc:sldMk cId="2850882415" sldId="257"/>
            <ac:spMk id="9" creationId="{893BAA9A-1B87-6544-BC5C-666DFCCE7C04}"/>
          </ac:spMkLst>
        </pc:spChg>
        <pc:spChg chg="add del mod">
          <ac:chgData name="Ngoc Ty Nguyen" userId="797aff2b-5eb2-4507-a9c7-04a08c350116" providerId="ADAL" clId="{2E9BBA88-1828-9647-AEEA-5CCE1397D9BF}" dt="2021-06-06T03:14:43.179" v="615" actId="478"/>
          <ac:spMkLst>
            <pc:docMk/>
            <pc:sldMk cId="2850882415" sldId="257"/>
            <ac:spMk id="10" creationId="{C286AAA2-C4A9-514C-B696-5CE3179CE086}"/>
          </ac:spMkLst>
        </pc:spChg>
      </pc:sldChg>
      <pc:sldChg chg="addSp delSp modSp mod">
        <pc:chgData name="Ngoc Ty Nguyen" userId="797aff2b-5eb2-4507-a9c7-04a08c350116" providerId="ADAL" clId="{2E9BBA88-1828-9647-AEEA-5CCE1397D9BF}" dt="2021-06-07T16:33:01.684" v="1181" actId="478"/>
        <pc:sldMkLst>
          <pc:docMk/>
          <pc:sldMk cId="1503966523" sldId="258"/>
        </pc:sldMkLst>
        <pc:spChg chg="mod">
          <ac:chgData name="Ngoc Ty Nguyen" userId="797aff2b-5eb2-4507-a9c7-04a08c350116" providerId="ADAL" clId="{2E9BBA88-1828-9647-AEEA-5CCE1397D9BF}" dt="2021-06-05T14:47:25.963" v="214" actId="20577"/>
          <ac:spMkLst>
            <pc:docMk/>
            <pc:sldMk cId="1503966523" sldId="258"/>
            <ac:spMk id="3" creationId="{127B3179-A4A0-45CE-ACE8-40EFDA1C8515}"/>
          </ac:spMkLst>
        </pc:spChg>
        <pc:spChg chg="mod">
          <ac:chgData name="Ngoc Ty Nguyen" userId="797aff2b-5eb2-4507-a9c7-04a08c350116" providerId="ADAL" clId="{2E9BBA88-1828-9647-AEEA-5CCE1397D9BF}" dt="2021-06-05T14:45:58.169" v="206" actId="20577"/>
          <ac:spMkLst>
            <pc:docMk/>
            <pc:sldMk cId="1503966523" sldId="258"/>
            <ac:spMk id="5" creationId="{18E8F78E-10CC-0344-92D8-53906D100CDF}"/>
          </ac:spMkLst>
        </pc:spChg>
        <pc:spChg chg="mod">
          <ac:chgData name="Ngoc Ty Nguyen" userId="797aff2b-5eb2-4507-a9c7-04a08c350116" providerId="ADAL" clId="{2E9BBA88-1828-9647-AEEA-5CCE1397D9BF}" dt="2021-06-05T14:46:01.350" v="208" actId="20577"/>
          <ac:spMkLst>
            <pc:docMk/>
            <pc:sldMk cId="1503966523" sldId="258"/>
            <ac:spMk id="6" creationId="{E2AF7B1B-A8C0-CC4F-BEAF-6EE092A8C451}"/>
          </ac:spMkLst>
        </pc:spChg>
        <pc:spChg chg="del mod">
          <ac:chgData name="Ngoc Ty Nguyen" userId="797aff2b-5eb2-4507-a9c7-04a08c350116" providerId="ADAL" clId="{2E9BBA88-1828-9647-AEEA-5CCE1397D9BF}" dt="2021-06-06T03:15:36.640" v="627" actId="478"/>
          <ac:spMkLst>
            <pc:docMk/>
            <pc:sldMk cId="1503966523" sldId="258"/>
            <ac:spMk id="7" creationId="{9CE3EF98-69BB-4BB8-8794-FE8892225462}"/>
          </ac:spMkLst>
        </pc:spChg>
        <pc:spChg chg="mod">
          <ac:chgData name="Ngoc Ty Nguyen" userId="797aff2b-5eb2-4507-a9c7-04a08c350116" providerId="ADAL" clId="{2E9BBA88-1828-9647-AEEA-5CCE1397D9BF}" dt="2021-06-06T02:53:41.286" v="366" actId="1076"/>
          <ac:spMkLst>
            <pc:docMk/>
            <pc:sldMk cId="1503966523" sldId="258"/>
            <ac:spMk id="8" creationId="{A2D6747C-0E5C-BD4E-9303-C9E99F4B5516}"/>
          </ac:spMkLst>
        </pc:spChg>
        <pc:spChg chg="add mod">
          <ac:chgData name="Ngoc Ty Nguyen" userId="797aff2b-5eb2-4507-a9c7-04a08c350116" providerId="ADAL" clId="{2E9BBA88-1828-9647-AEEA-5CCE1397D9BF}" dt="2021-06-05T14:39:39.707" v="200" actId="1076"/>
          <ac:spMkLst>
            <pc:docMk/>
            <pc:sldMk cId="1503966523" sldId="258"/>
            <ac:spMk id="9" creationId="{47130078-F0CB-5443-94E8-4E56B36FEFD8}"/>
          </ac:spMkLst>
        </pc:spChg>
        <pc:spChg chg="add mod">
          <ac:chgData name="Ngoc Ty Nguyen" userId="797aff2b-5eb2-4507-a9c7-04a08c350116" providerId="ADAL" clId="{2E9BBA88-1828-9647-AEEA-5CCE1397D9BF}" dt="2021-06-05T14:39:42.460" v="201" actId="1076"/>
          <ac:spMkLst>
            <pc:docMk/>
            <pc:sldMk cId="1503966523" sldId="258"/>
            <ac:spMk id="10" creationId="{2A3600CF-6A91-5F4D-9E4F-775544DAD45E}"/>
          </ac:spMkLst>
        </pc:spChg>
        <pc:spChg chg="add del mod">
          <ac:chgData name="Ngoc Ty Nguyen" userId="797aff2b-5eb2-4507-a9c7-04a08c350116" providerId="ADAL" clId="{2E9BBA88-1828-9647-AEEA-5CCE1397D9BF}" dt="2021-06-07T16:33:01.684" v="1181" actId="478"/>
          <ac:spMkLst>
            <pc:docMk/>
            <pc:sldMk cId="1503966523" sldId="258"/>
            <ac:spMk id="11" creationId="{6E709A82-640F-6E49-BA25-40FFA869F58C}"/>
          </ac:spMkLst>
        </pc:spChg>
        <pc:spChg chg="add mod">
          <ac:chgData name="Ngoc Ty Nguyen" userId="797aff2b-5eb2-4507-a9c7-04a08c350116" providerId="ADAL" clId="{2E9BBA88-1828-9647-AEEA-5CCE1397D9BF}" dt="2021-06-07T15:40:17.883" v="1145" actId="255"/>
          <ac:spMkLst>
            <pc:docMk/>
            <pc:sldMk cId="1503966523" sldId="258"/>
            <ac:spMk id="12" creationId="{1F808941-9A6E-034B-9E2D-04579F6A0FB6}"/>
          </ac:spMkLst>
        </pc:spChg>
        <pc:spChg chg="add del mod">
          <ac:chgData name="Ngoc Ty Nguyen" userId="797aff2b-5eb2-4507-a9c7-04a08c350116" providerId="ADAL" clId="{2E9BBA88-1828-9647-AEEA-5CCE1397D9BF}" dt="2021-06-06T03:15:39.082" v="628" actId="478"/>
          <ac:spMkLst>
            <pc:docMk/>
            <pc:sldMk cId="1503966523" sldId="258"/>
            <ac:spMk id="14" creationId="{AE90852F-12DB-4342-84D1-7AD6A4F92D7B}"/>
          </ac:spMkLst>
        </pc:spChg>
      </pc:sldChg>
      <pc:sldChg chg="addSp delSp modSp mod modNotesTx">
        <pc:chgData name="Ngoc Ty Nguyen" userId="797aff2b-5eb2-4507-a9c7-04a08c350116" providerId="ADAL" clId="{2E9BBA88-1828-9647-AEEA-5CCE1397D9BF}" dt="2021-06-07T15:44:21.874" v="1180" actId="1076"/>
        <pc:sldMkLst>
          <pc:docMk/>
          <pc:sldMk cId="2908933161" sldId="259"/>
        </pc:sldMkLst>
        <pc:spChg chg="del">
          <ac:chgData name="Ngoc Ty Nguyen" userId="797aff2b-5eb2-4507-a9c7-04a08c350116" providerId="ADAL" clId="{2E9BBA88-1828-9647-AEEA-5CCE1397D9BF}" dt="2021-06-06T03:18:33.047" v="644" actId="478"/>
          <ac:spMkLst>
            <pc:docMk/>
            <pc:sldMk cId="2908933161" sldId="259"/>
            <ac:spMk id="2" creationId="{C38C5105-9693-8F46-9D8C-373DF3D6ACBB}"/>
          </ac:spMkLst>
        </pc:spChg>
        <pc:spChg chg="mod">
          <ac:chgData name="Ngoc Ty Nguyen" userId="797aff2b-5eb2-4507-a9c7-04a08c350116" providerId="ADAL" clId="{2E9BBA88-1828-9647-AEEA-5CCE1397D9BF}" dt="2021-06-07T15:44:21.874" v="1180" actId="1076"/>
          <ac:spMkLst>
            <pc:docMk/>
            <pc:sldMk cId="2908933161" sldId="259"/>
            <ac:spMk id="3" creationId="{406B9FC2-5C7F-6C46-A41E-74EEDAB2CD16}"/>
          </ac:spMkLst>
        </pc:spChg>
        <pc:spChg chg="del mod">
          <ac:chgData name="Ngoc Ty Nguyen" userId="797aff2b-5eb2-4507-a9c7-04a08c350116" providerId="ADAL" clId="{2E9BBA88-1828-9647-AEEA-5CCE1397D9BF}" dt="2021-06-07T15:44:06.785" v="1179" actId="478"/>
          <ac:spMkLst>
            <pc:docMk/>
            <pc:sldMk cId="2908933161" sldId="259"/>
            <ac:spMk id="5" creationId="{F43024E1-C8FE-AB4C-A2B0-E341D669953A}"/>
          </ac:spMkLst>
        </pc:spChg>
        <pc:spChg chg="add del mod">
          <ac:chgData name="Ngoc Ty Nguyen" userId="797aff2b-5eb2-4507-a9c7-04a08c350116" providerId="ADAL" clId="{2E9BBA88-1828-9647-AEEA-5CCE1397D9BF}" dt="2021-06-06T03:18:35.245" v="645" actId="478"/>
          <ac:spMkLst>
            <pc:docMk/>
            <pc:sldMk cId="2908933161" sldId="259"/>
            <ac:spMk id="6" creationId="{2FA77775-DEBD-C946-A70F-65BAF06F2B4A}"/>
          </ac:spMkLst>
        </pc:spChg>
        <pc:spChg chg="add mod">
          <ac:chgData name="Ngoc Ty Nguyen" userId="797aff2b-5eb2-4507-a9c7-04a08c350116" providerId="ADAL" clId="{2E9BBA88-1828-9647-AEEA-5CCE1397D9BF}" dt="2021-06-07T15:43:51.588" v="1178" actId="207"/>
          <ac:spMkLst>
            <pc:docMk/>
            <pc:sldMk cId="2908933161" sldId="259"/>
            <ac:spMk id="8" creationId="{992527B5-AD07-DA48-8C61-79ECEDE0E3EE}"/>
          </ac:spMkLst>
        </pc:spChg>
        <pc:spChg chg="add del mod">
          <ac:chgData name="Ngoc Ty Nguyen" userId="797aff2b-5eb2-4507-a9c7-04a08c350116" providerId="ADAL" clId="{2E9BBA88-1828-9647-AEEA-5CCE1397D9BF}" dt="2021-06-06T03:20:33.550" v="682"/>
          <ac:spMkLst>
            <pc:docMk/>
            <pc:sldMk cId="2908933161" sldId="259"/>
            <ac:spMk id="9" creationId="{48A8155A-6E5F-B647-9851-55F1D372AC6A}"/>
          </ac:spMkLst>
        </pc:spChg>
        <pc:picChg chg="mod">
          <ac:chgData name="Ngoc Ty Nguyen" userId="797aff2b-5eb2-4507-a9c7-04a08c350116" providerId="ADAL" clId="{2E9BBA88-1828-9647-AEEA-5CCE1397D9BF}" dt="2021-06-07T15:43:01.556" v="1164" actId="1076"/>
          <ac:picMkLst>
            <pc:docMk/>
            <pc:sldMk cId="2908933161" sldId="259"/>
            <ac:picMk id="11" creationId="{4A9D3B5B-ADF0-4C3E-86F1-525F98876C96}"/>
          </ac:picMkLst>
        </pc:picChg>
      </pc:sldChg>
      <pc:sldChg chg="addSp delSp modSp mod">
        <pc:chgData name="Ngoc Ty Nguyen" userId="797aff2b-5eb2-4507-a9c7-04a08c350116" providerId="ADAL" clId="{2E9BBA88-1828-9647-AEEA-5CCE1397D9BF}" dt="2021-06-07T16:33:12.511" v="1182" actId="20577"/>
        <pc:sldMkLst>
          <pc:docMk/>
          <pc:sldMk cId="4087331568" sldId="260"/>
        </pc:sldMkLst>
        <pc:spChg chg="add mod">
          <ac:chgData name="Ngoc Ty Nguyen" userId="797aff2b-5eb2-4507-a9c7-04a08c350116" providerId="ADAL" clId="{2E9BBA88-1828-9647-AEEA-5CCE1397D9BF}" dt="2021-06-04T19:15:51.278" v="28"/>
          <ac:spMkLst>
            <pc:docMk/>
            <pc:sldMk cId="4087331568" sldId="260"/>
            <ac:spMk id="2" creationId="{18F5A5B8-4FF6-CD40-ABD9-15763BF594C9}"/>
          </ac:spMkLst>
        </pc:spChg>
        <pc:spChg chg="add del mod">
          <ac:chgData name="Ngoc Ty Nguyen" userId="797aff2b-5eb2-4507-a9c7-04a08c350116" providerId="ADAL" clId="{2E9BBA88-1828-9647-AEEA-5CCE1397D9BF}" dt="2021-06-07T15:41:05.658" v="1153" actId="478"/>
          <ac:spMkLst>
            <pc:docMk/>
            <pc:sldMk cId="4087331568" sldId="260"/>
            <ac:spMk id="2" creationId="{59BB6C81-30C4-1D4B-8138-080A9FFC93CE}"/>
          </ac:spMkLst>
        </pc:spChg>
        <pc:spChg chg="mod">
          <ac:chgData name="Ngoc Ty Nguyen" userId="797aff2b-5eb2-4507-a9c7-04a08c350116" providerId="ADAL" clId="{2E9BBA88-1828-9647-AEEA-5CCE1397D9BF}" dt="2021-06-07T15:41:45.809" v="1159" actId="20577"/>
          <ac:spMkLst>
            <pc:docMk/>
            <pc:sldMk cId="4087331568" sldId="260"/>
            <ac:spMk id="3" creationId="{127B3179-A4A0-45CE-ACE8-40EFDA1C8515}"/>
          </ac:spMkLst>
        </pc:spChg>
        <pc:spChg chg="add del mod">
          <ac:chgData name="Ngoc Ty Nguyen" userId="797aff2b-5eb2-4507-a9c7-04a08c350116" providerId="ADAL" clId="{2E9BBA88-1828-9647-AEEA-5CCE1397D9BF}" dt="2021-06-06T03:15:59.960" v="633" actId="478"/>
          <ac:spMkLst>
            <pc:docMk/>
            <pc:sldMk cId="4087331568" sldId="260"/>
            <ac:spMk id="5" creationId="{E2F759F8-E6FE-F943-8B1F-C1FF68B8B8A4}"/>
          </ac:spMkLst>
        </pc:spChg>
        <pc:spChg chg="del mod">
          <ac:chgData name="Ngoc Ty Nguyen" userId="797aff2b-5eb2-4507-a9c7-04a08c350116" providerId="ADAL" clId="{2E9BBA88-1828-9647-AEEA-5CCE1397D9BF}" dt="2021-06-06T03:15:57.191" v="632" actId="478"/>
          <ac:spMkLst>
            <pc:docMk/>
            <pc:sldMk cId="4087331568" sldId="260"/>
            <ac:spMk id="7" creationId="{9CE3EF98-69BB-4BB8-8794-FE8892225462}"/>
          </ac:spMkLst>
        </pc:spChg>
        <pc:spChg chg="add mod">
          <ac:chgData name="Ngoc Ty Nguyen" userId="797aff2b-5eb2-4507-a9c7-04a08c350116" providerId="ADAL" clId="{2E9BBA88-1828-9647-AEEA-5CCE1397D9BF}" dt="2021-06-06T03:15:54.604" v="631"/>
          <ac:spMkLst>
            <pc:docMk/>
            <pc:sldMk cId="4087331568" sldId="260"/>
            <ac:spMk id="8" creationId="{A347882F-C1B9-094A-9EC2-9D3F7903DFA7}"/>
          </ac:spMkLst>
        </pc:spChg>
        <pc:spChg chg="mod">
          <ac:chgData name="Ngoc Ty Nguyen" userId="797aff2b-5eb2-4507-a9c7-04a08c350116" providerId="ADAL" clId="{2E9BBA88-1828-9647-AEEA-5CCE1397D9BF}" dt="2021-06-07T16:33:12.511" v="1182" actId="20577"/>
          <ac:spMkLst>
            <pc:docMk/>
            <pc:sldMk cId="4087331568" sldId="260"/>
            <ac:spMk id="10" creationId="{898B83DB-6CE2-5F42-9781-C0D8F74B1044}"/>
          </ac:spMkLst>
        </pc:spChg>
      </pc:sldChg>
      <pc:sldChg chg="addSp modSp mod">
        <pc:chgData name="Ngoc Ty Nguyen" userId="797aff2b-5eb2-4507-a9c7-04a08c350116" providerId="ADAL" clId="{2E9BBA88-1828-9647-AEEA-5CCE1397D9BF}" dt="2021-06-06T03:17:46.642" v="643" actId="20577"/>
        <pc:sldMkLst>
          <pc:docMk/>
          <pc:sldMk cId="1732817351" sldId="263"/>
        </pc:sldMkLst>
        <pc:spChg chg="add mod">
          <ac:chgData name="Ngoc Ty Nguyen" userId="797aff2b-5eb2-4507-a9c7-04a08c350116" providerId="ADAL" clId="{2E9BBA88-1828-9647-AEEA-5CCE1397D9BF}" dt="2021-06-06T02:57:42.386" v="446" actId="692"/>
          <ac:spMkLst>
            <pc:docMk/>
            <pc:sldMk cId="1732817351" sldId="263"/>
            <ac:spMk id="3" creationId="{0F8424C2-8ECF-0C49-B882-C98AC5FCB3FE}"/>
          </ac:spMkLst>
        </pc:spChg>
        <pc:spChg chg="mod">
          <ac:chgData name="Ngoc Ty Nguyen" userId="797aff2b-5eb2-4507-a9c7-04a08c350116" providerId="ADAL" clId="{2E9BBA88-1828-9647-AEEA-5CCE1397D9BF}" dt="2021-06-06T03:17:00.470" v="638" actId="1076"/>
          <ac:spMkLst>
            <pc:docMk/>
            <pc:sldMk cId="1732817351" sldId="263"/>
            <ac:spMk id="7" creationId="{9CE3EF98-69BB-4BB8-8794-FE8892225462}"/>
          </ac:spMkLst>
        </pc:spChg>
        <pc:spChg chg="add mod">
          <ac:chgData name="Ngoc Ty Nguyen" userId="797aff2b-5eb2-4507-a9c7-04a08c350116" providerId="ADAL" clId="{2E9BBA88-1828-9647-AEEA-5CCE1397D9BF}" dt="2021-06-06T03:17:46.642" v="643" actId="20577"/>
          <ac:spMkLst>
            <pc:docMk/>
            <pc:sldMk cId="1732817351" sldId="263"/>
            <ac:spMk id="8" creationId="{194A23C6-E548-C140-AF2E-D647066BFE73}"/>
          </ac:spMkLst>
        </pc:spChg>
        <pc:spChg chg="add mod">
          <ac:chgData name="Ngoc Ty Nguyen" userId="797aff2b-5eb2-4507-a9c7-04a08c350116" providerId="ADAL" clId="{2E9BBA88-1828-9647-AEEA-5CCE1397D9BF}" dt="2021-06-06T02:58:04.034" v="453" actId="1037"/>
          <ac:spMkLst>
            <pc:docMk/>
            <pc:sldMk cId="1732817351" sldId="263"/>
            <ac:spMk id="10" creationId="{EFD23667-F103-264F-8BE0-2F861D063016}"/>
          </ac:spMkLst>
        </pc:spChg>
        <pc:spChg chg="add mod">
          <ac:chgData name="Ngoc Ty Nguyen" userId="797aff2b-5eb2-4507-a9c7-04a08c350116" providerId="ADAL" clId="{2E9BBA88-1828-9647-AEEA-5CCE1397D9BF}" dt="2021-06-06T02:58:19.015" v="455" actId="1076"/>
          <ac:spMkLst>
            <pc:docMk/>
            <pc:sldMk cId="1732817351" sldId="263"/>
            <ac:spMk id="11" creationId="{42932336-7DFB-BB45-94D7-F8B663022575}"/>
          </ac:spMkLst>
        </pc:spChg>
        <pc:spChg chg="add mod">
          <ac:chgData name="Ngoc Ty Nguyen" userId="797aff2b-5eb2-4507-a9c7-04a08c350116" providerId="ADAL" clId="{2E9BBA88-1828-9647-AEEA-5CCE1397D9BF}" dt="2021-06-06T02:58:32.984" v="458" actId="1076"/>
          <ac:spMkLst>
            <pc:docMk/>
            <pc:sldMk cId="1732817351" sldId="263"/>
            <ac:spMk id="13" creationId="{4BCFF3BB-AA17-3D41-9423-E915CCF8F74F}"/>
          </ac:spMkLst>
        </pc:spChg>
        <pc:spChg chg="add mod">
          <ac:chgData name="Ngoc Ty Nguyen" userId="797aff2b-5eb2-4507-a9c7-04a08c350116" providerId="ADAL" clId="{2E9BBA88-1828-9647-AEEA-5CCE1397D9BF}" dt="2021-06-06T02:58:47.675" v="464" actId="1038"/>
          <ac:spMkLst>
            <pc:docMk/>
            <pc:sldMk cId="1732817351" sldId="263"/>
            <ac:spMk id="14" creationId="{851D05D3-C672-7844-A140-A3F96C2E76B6}"/>
          </ac:spMkLst>
        </pc:spChg>
        <pc:spChg chg="add mod">
          <ac:chgData name="Ngoc Ty Nguyen" userId="797aff2b-5eb2-4507-a9c7-04a08c350116" providerId="ADAL" clId="{2E9BBA88-1828-9647-AEEA-5CCE1397D9BF}" dt="2021-06-06T02:59:09.278" v="467" actId="1076"/>
          <ac:spMkLst>
            <pc:docMk/>
            <pc:sldMk cId="1732817351" sldId="263"/>
            <ac:spMk id="15" creationId="{6FD246E7-7888-1845-B422-F95A22E9FD8B}"/>
          </ac:spMkLst>
        </pc:spChg>
        <pc:spChg chg="add mod">
          <ac:chgData name="Ngoc Ty Nguyen" userId="797aff2b-5eb2-4507-a9c7-04a08c350116" providerId="ADAL" clId="{2E9BBA88-1828-9647-AEEA-5CCE1397D9BF}" dt="2021-06-06T02:59:23.295" v="470" actId="1076"/>
          <ac:spMkLst>
            <pc:docMk/>
            <pc:sldMk cId="1732817351" sldId="263"/>
            <ac:spMk id="16" creationId="{922F0C47-3EC2-0640-BA74-12DF0EE81D31}"/>
          </ac:spMkLst>
        </pc:spChg>
        <pc:spChg chg="add mod">
          <ac:chgData name="Ngoc Ty Nguyen" userId="797aff2b-5eb2-4507-a9c7-04a08c350116" providerId="ADAL" clId="{2E9BBA88-1828-9647-AEEA-5CCE1397D9BF}" dt="2021-06-06T02:59:33.796" v="473" actId="1076"/>
          <ac:spMkLst>
            <pc:docMk/>
            <pc:sldMk cId="1732817351" sldId="263"/>
            <ac:spMk id="17" creationId="{8A076F3D-FDD7-2C47-97B8-8501945AFECD}"/>
          </ac:spMkLst>
        </pc:spChg>
      </pc:sldChg>
      <pc:sldChg chg="modSp mod">
        <pc:chgData name="Ngoc Ty Nguyen" userId="797aff2b-5eb2-4507-a9c7-04a08c350116" providerId="ADAL" clId="{2E9BBA88-1828-9647-AEEA-5CCE1397D9BF}" dt="2021-06-06T03:05:03.687" v="474" actId="14100"/>
        <pc:sldMkLst>
          <pc:docMk/>
          <pc:sldMk cId="1821659287" sldId="264"/>
        </pc:sldMkLst>
        <pc:spChg chg="mod">
          <ac:chgData name="Ngoc Ty Nguyen" userId="797aff2b-5eb2-4507-a9c7-04a08c350116" providerId="ADAL" clId="{2E9BBA88-1828-9647-AEEA-5CCE1397D9BF}" dt="2021-06-06T03:05:03.687" v="474" actId="14100"/>
          <ac:spMkLst>
            <pc:docMk/>
            <pc:sldMk cId="1821659287" sldId="264"/>
            <ac:spMk id="2" creationId="{C38C5105-9693-8F46-9D8C-373DF3D6ACBB}"/>
          </ac:spMkLst>
        </pc:spChg>
      </pc:sldChg>
      <pc:sldChg chg="modSp mod">
        <pc:chgData name="Ngoc Ty Nguyen" userId="797aff2b-5eb2-4507-a9c7-04a08c350116" providerId="ADAL" clId="{2E9BBA88-1828-9647-AEEA-5CCE1397D9BF}" dt="2021-06-06T03:39:00.694" v="1023" actId="5793"/>
        <pc:sldMkLst>
          <pc:docMk/>
          <pc:sldMk cId="3729547145" sldId="266"/>
        </pc:sldMkLst>
        <pc:spChg chg="mod">
          <ac:chgData name="Ngoc Ty Nguyen" userId="797aff2b-5eb2-4507-a9c7-04a08c350116" providerId="ADAL" clId="{2E9BBA88-1828-9647-AEEA-5CCE1397D9BF}" dt="2021-06-06T03:39:00.694" v="1023" actId="5793"/>
          <ac:spMkLst>
            <pc:docMk/>
            <pc:sldMk cId="3729547145" sldId="266"/>
            <ac:spMk id="5" creationId="{14E2ABED-4F2E-41DA-89F7-C4F07FCFD370}"/>
          </ac:spMkLst>
        </pc:spChg>
      </pc:sldChg>
      <pc:sldChg chg="modSp mod setBg">
        <pc:chgData name="Ngoc Ty Nguyen" userId="797aff2b-5eb2-4507-a9c7-04a08c350116" providerId="ADAL" clId="{2E9BBA88-1828-9647-AEEA-5CCE1397D9BF}" dt="2021-06-07T15:04:56.829" v="1029" actId="207"/>
        <pc:sldMkLst>
          <pc:docMk/>
          <pc:sldMk cId="2517434466" sldId="291"/>
        </pc:sldMkLst>
        <pc:spChg chg="mod">
          <ac:chgData name="Ngoc Ty Nguyen" userId="797aff2b-5eb2-4507-a9c7-04a08c350116" providerId="ADAL" clId="{2E9BBA88-1828-9647-AEEA-5CCE1397D9BF}" dt="2021-06-07T15:04:56.829" v="1029" actId="207"/>
          <ac:spMkLst>
            <pc:docMk/>
            <pc:sldMk cId="2517434466" sldId="291"/>
            <ac:spMk id="4" creationId="{F47B865E-5978-A542-A10F-D8631AD365A8}"/>
          </ac:spMkLst>
        </pc:spChg>
      </pc:sldChg>
      <pc:sldChg chg="modSp mod">
        <pc:chgData name="Ngoc Ty Nguyen" userId="797aff2b-5eb2-4507-a9c7-04a08c350116" providerId="ADAL" clId="{2E9BBA88-1828-9647-AEEA-5CCE1397D9BF}" dt="2021-06-06T03:05:38.230" v="477" actId="14100"/>
        <pc:sldMkLst>
          <pc:docMk/>
          <pc:sldMk cId="2012699387" sldId="292"/>
        </pc:sldMkLst>
        <pc:spChg chg="mod">
          <ac:chgData name="Ngoc Ty Nguyen" userId="797aff2b-5eb2-4507-a9c7-04a08c350116" providerId="ADAL" clId="{2E9BBA88-1828-9647-AEEA-5CCE1397D9BF}" dt="2021-06-06T03:05:38.230" v="477" actId="14100"/>
          <ac:spMkLst>
            <pc:docMk/>
            <pc:sldMk cId="2012699387" sldId="292"/>
            <ac:spMk id="2" creationId="{00000000-0000-0000-0000-000000000000}"/>
          </ac:spMkLst>
        </pc:spChg>
        <pc:spChg chg="mod">
          <ac:chgData name="Ngoc Ty Nguyen" userId="797aff2b-5eb2-4507-a9c7-04a08c350116" providerId="ADAL" clId="{2E9BBA88-1828-9647-AEEA-5CCE1397D9BF}" dt="2021-06-05T14:58:48.134" v="272" actId="20577"/>
          <ac:spMkLst>
            <pc:docMk/>
            <pc:sldMk cId="2012699387" sldId="292"/>
            <ac:spMk id="3" creationId="{00000000-0000-0000-0000-000000000000}"/>
          </ac:spMkLst>
        </pc:spChg>
      </pc:sldChg>
      <pc:sldChg chg="addSp delSp modSp mod">
        <pc:chgData name="Ngoc Ty Nguyen" userId="797aff2b-5eb2-4507-a9c7-04a08c350116" providerId="ADAL" clId="{2E9BBA88-1828-9647-AEEA-5CCE1397D9BF}" dt="2021-06-06T03:08:30.033" v="504" actId="20577"/>
        <pc:sldMkLst>
          <pc:docMk/>
          <pc:sldMk cId="3650701931" sldId="293"/>
        </pc:sldMkLst>
        <pc:spChg chg="del mod">
          <ac:chgData name="Ngoc Ty Nguyen" userId="797aff2b-5eb2-4507-a9c7-04a08c350116" providerId="ADAL" clId="{2E9BBA88-1828-9647-AEEA-5CCE1397D9BF}" dt="2021-06-06T03:08:21.531" v="495" actId="478"/>
          <ac:spMkLst>
            <pc:docMk/>
            <pc:sldMk cId="3650701931" sldId="293"/>
            <ac:spMk id="2" creationId="{00000000-0000-0000-0000-000000000000}"/>
          </ac:spMkLst>
        </pc:spChg>
        <pc:spChg chg="add del mod">
          <ac:chgData name="Ngoc Ty Nguyen" userId="797aff2b-5eb2-4507-a9c7-04a08c350116" providerId="ADAL" clId="{2E9BBA88-1828-9647-AEEA-5CCE1397D9BF}" dt="2021-06-06T03:08:25.670" v="497" actId="478"/>
          <ac:spMkLst>
            <pc:docMk/>
            <pc:sldMk cId="3650701931" sldId="293"/>
            <ac:spMk id="6" creationId="{DDB053E2-A811-1042-9C40-14CF1E0E778C}"/>
          </ac:spMkLst>
        </pc:spChg>
        <pc:spChg chg="add mod">
          <ac:chgData name="Ngoc Ty Nguyen" userId="797aff2b-5eb2-4507-a9c7-04a08c350116" providerId="ADAL" clId="{2E9BBA88-1828-9647-AEEA-5CCE1397D9BF}" dt="2021-06-06T03:08:30.033" v="504" actId="20577"/>
          <ac:spMkLst>
            <pc:docMk/>
            <pc:sldMk cId="3650701931" sldId="293"/>
            <ac:spMk id="8" creationId="{AF5EE857-87EC-D448-B77F-AC881ECA06DC}"/>
          </ac:spMkLst>
        </pc:spChg>
      </pc:sldChg>
      <pc:sldChg chg="addSp delSp modSp mod">
        <pc:chgData name="Ngoc Ty Nguyen" userId="797aff2b-5eb2-4507-a9c7-04a08c350116" providerId="ADAL" clId="{2E9BBA88-1828-9647-AEEA-5CCE1397D9BF}" dt="2021-06-06T03:09:10.685" v="547" actId="20577"/>
        <pc:sldMkLst>
          <pc:docMk/>
          <pc:sldMk cId="4151435886" sldId="294"/>
        </pc:sldMkLst>
        <pc:spChg chg="del mod">
          <ac:chgData name="Ngoc Ty Nguyen" userId="797aff2b-5eb2-4507-a9c7-04a08c350116" providerId="ADAL" clId="{2E9BBA88-1828-9647-AEEA-5CCE1397D9BF}" dt="2021-06-06T03:08:56.661" v="518" actId="478"/>
          <ac:spMkLst>
            <pc:docMk/>
            <pc:sldMk cId="4151435886" sldId="294"/>
            <ac:spMk id="2" creationId="{00000000-0000-0000-0000-000000000000}"/>
          </ac:spMkLst>
        </pc:spChg>
        <pc:spChg chg="add del mod">
          <ac:chgData name="Ngoc Ty Nguyen" userId="797aff2b-5eb2-4507-a9c7-04a08c350116" providerId="ADAL" clId="{2E9BBA88-1828-9647-AEEA-5CCE1397D9BF}" dt="2021-06-06T03:08:58.926" v="519" actId="478"/>
          <ac:spMkLst>
            <pc:docMk/>
            <pc:sldMk cId="4151435886" sldId="294"/>
            <ac:spMk id="7" creationId="{C45B783D-E77F-234B-A4B9-076C291AFF57}"/>
          </ac:spMkLst>
        </pc:spChg>
        <pc:spChg chg="add mod">
          <ac:chgData name="Ngoc Ty Nguyen" userId="797aff2b-5eb2-4507-a9c7-04a08c350116" providerId="ADAL" clId="{2E9BBA88-1828-9647-AEEA-5CCE1397D9BF}" dt="2021-06-06T03:09:10.685" v="547" actId="20577"/>
          <ac:spMkLst>
            <pc:docMk/>
            <pc:sldMk cId="4151435886" sldId="294"/>
            <ac:spMk id="8" creationId="{0704E4AE-0C71-2F48-B032-4DC995C7BDBF}"/>
          </ac:spMkLst>
        </pc:spChg>
      </pc:sldChg>
      <pc:sldChg chg="addSp delSp modSp mod setBg">
        <pc:chgData name="Ngoc Ty Nguyen" userId="797aff2b-5eb2-4507-a9c7-04a08c350116" providerId="ADAL" clId="{2E9BBA88-1828-9647-AEEA-5CCE1397D9BF}" dt="2021-06-06T03:09:36.768" v="550"/>
        <pc:sldMkLst>
          <pc:docMk/>
          <pc:sldMk cId="2241313238" sldId="295"/>
        </pc:sldMkLst>
        <pc:spChg chg="del mod">
          <ac:chgData name="Ngoc Ty Nguyen" userId="797aff2b-5eb2-4507-a9c7-04a08c350116" providerId="ADAL" clId="{2E9BBA88-1828-9647-AEEA-5CCE1397D9BF}" dt="2021-06-05T14:57:09.666" v="250" actId="478"/>
          <ac:spMkLst>
            <pc:docMk/>
            <pc:sldMk cId="2241313238" sldId="295"/>
            <ac:spMk id="2" creationId="{00000000-0000-0000-0000-000000000000}"/>
          </ac:spMkLst>
        </pc:spChg>
        <pc:spChg chg="add del mod">
          <ac:chgData name="Ngoc Ty Nguyen" userId="797aff2b-5eb2-4507-a9c7-04a08c350116" providerId="ADAL" clId="{2E9BBA88-1828-9647-AEEA-5CCE1397D9BF}" dt="2021-06-06T03:09:35.788" v="549" actId="478"/>
          <ac:spMkLst>
            <pc:docMk/>
            <pc:sldMk cId="2241313238" sldId="295"/>
            <ac:spMk id="3" creationId="{C5B07190-EC76-FA4D-AADF-5DDDE467F5EB}"/>
          </ac:spMkLst>
        </pc:spChg>
        <pc:spChg chg="add del mod">
          <ac:chgData name="Ngoc Ty Nguyen" userId="797aff2b-5eb2-4507-a9c7-04a08c350116" providerId="ADAL" clId="{2E9BBA88-1828-9647-AEEA-5CCE1397D9BF}" dt="2021-06-05T14:57:13.025" v="251" actId="478"/>
          <ac:spMkLst>
            <pc:docMk/>
            <pc:sldMk cId="2241313238" sldId="295"/>
            <ac:spMk id="4" creationId="{9F3F314A-4913-0E4C-9D76-9BF597ED3CDD}"/>
          </ac:spMkLst>
        </pc:spChg>
        <pc:spChg chg="add del mod">
          <ac:chgData name="Ngoc Ty Nguyen" userId="797aff2b-5eb2-4507-a9c7-04a08c350116" providerId="ADAL" clId="{2E9BBA88-1828-9647-AEEA-5CCE1397D9BF}" dt="2021-06-06T03:09:30.214" v="548" actId="478"/>
          <ac:spMkLst>
            <pc:docMk/>
            <pc:sldMk cId="2241313238" sldId="295"/>
            <ac:spMk id="8" creationId="{B8EBBD58-ABDE-B549-AB0F-B8EC961EEC95}"/>
          </ac:spMkLst>
        </pc:spChg>
        <pc:spChg chg="add mod">
          <ac:chgData name="Ngoc Ty Nguyen" userId="797aff2b-5eb2-4507-a9c7-04a08c350116" providerId="ADAL" clId="{2E9BBA88-1828-9647-AEEA-5CCE1397D9BF}" dt="2021-06-06T03:09:36.768" v="550"/>
          <ac:spMkLst>
            <pc:docMk/>
            <pc:sldMk cId="2241313238" sldId="295"/>
            <ac:spMk id="9" creationId="{44B05C95-6679-D24F-B2BB-2CF9DC806C98}"/>
          </ac:spMkLst>
        </pc:spChg>
      </pc:sldChg>
      <pc:sldChg chg="addSp delSp modSp mod">
        <pc:chgData name="Ngoc Ty Nguyen" userId="797aff2b-5eb2-4507-a9c7-04a08c350116" providerId="ADAL" clId="{2E9BBA88-1828-9647-AEEA-5CCE1397D9BF}" dt="2021-06-06T03:09:47.357" v="553"/>
        <pc:sldMkLst>
          <pc:docMk/>
          <pc:sldMk cId="466192942" sldId="296"/>
        </pc:sldMkLst>
        <pc:spChg chg="del mod">
          <ac:chgData name="Ngoc Ty Nguyen" userId="797aff2b-5eb2-4507-a9c7-04a08c350116" providerId="ADAL" clId="{2E9BBA88-1828-9647-AEEA-5CCE1397D9BF}" dt="2021-06-06T03:09:41.800" v="551" actId="478"/>
          <ac:spMkLst>
            <pc:docMk/>
            <pc:sldMk cId="466192942" sldId="296"/>
            <ac:spMk id="2" creationId="{00000000-0000-0000-0000-000000000000}"/>
          </ac:spMkLst>
        </pc:spChg>
        <pc:spChg chg="add del mod">
          <ac:chgData name="Ngoc Ty Nguyen" userId="797aff2b-5eb2-4507-a9c7-04a08c350116" providerId="ADAL" clId="{2E9BBA88-1828-9647-AEEA-5CCE1397D9BF}" dt="2021-06-06T03:09:46.009" v="552" actId="478"/>
          <ac:spMkLst>
            <pc:docMk/>
            <pc:sldMk cId="466192942" sldId="296"/>
            <ac:spMk id="6" creationId="{F922BFBF-2373-5243-A9E5-21BB73111A14}"/>
          </ac:spMkLst>
        </pc:spChg>
        <pc:spChg chg="add mod">
          <ac:chgData name="Ngoc Ty Nguyen" userId="797aff2b-5eb2-4507-a9c7-04a08c350116" providerId="ADAL" clId="{2E9BBA88-1828-9647-AEEA-5CCE1397D9BF}" dt="2021-06-06T03:09:47.357" v="553"/>
          <ac:spMkLst>
            <pc:docMk/>
            <pc:sldMk cId="466192942" sldId="296"/>
            <ac:spMk id="9" creationId="{53A255AB-2D62-C845-BD56-DB85EAE4C5E9}"/>
          </ac:spMkLst>
        </pc:spChg>
      </pc:sldChg>
      <pc:sldChg chg="addSp delSp modSp mod">
        <pc:chgData name="Ngoc Ty Nguyen" userId="797aff2b-5eb2-4507-a9c7-04a08c350116" providerId="ADAL" clId="{2E9BBA88-1828-9647-AEEA-5CCE1397D9BF}" dt="2021-06-06T03:11:16.202" v="578" actId="478"/>
        <pc:sldMkLst>
          <pc:docMk/>
          <pc:sldMk cId="3089655769" sldId="297"/>
        </pc:sldMkLst>
        <pc:spChg chg="del mod">
          <ac:chgData name="Ngoc Ty Nguyen" userId="797aff2b-5eb2-4507-a9c7-04a08c350116" providerId="ADAL" clId="{2E9BBA88-1828-9647-AEEA-5CCE1397D9BF}" dt="2021-06-06T03:11:14.055" v="577" actId="478"/>
          <ac:spMkLst>
            <pc:docMk/>
            <pc:sldMk cId="3089655769" sldId="297"/>
            <ac:spMk id="2" creationId="{00000000-0000-0000-0000-000000000000}"/>
          </ac:spMkLst>
        </pc:spChg>
        <pc:spChg chg="add del mod">
          <ac:chgData name="Ngoc Ty Nguyen" userId="797aff2b-5eb2-4507-a9c7-04a08c350116" providerId="ADAL" clId="{2E9BBA88-1828-9647-AEEA-5CCE1397D9BF}" dt="2021-06-06T03:11:16.202" v="578" actId="478"/>
          <ac:spMkLst>
            <pc:docMk/>
            <pc:sldMk cId="3089655769" sldId="297"/>
            <ac:spMk id="4" creationId="{325D6BBD-E620-F849-8C56-578D592B7BBF}"/>
          </ac:spMkLst>
        </pc:spChg>
        <pc:spChg chg="add mod">
          <ac:chgData name="Ngoc Ty Nguyen" userId="797aff2b-5eb2-4507-a9c7-04a08c350116" providerId="ADAL" clId="{2E9BBA88-1828-9647-AEEA-5CCE1397D9BF}" dt="2021-06-06T03:11:12.002" v="576" actId="14100"/>
          <ac:spMkLst>
            <pc:docMk/>
            <pc:sldMk cId="3089655769" sldId="297"/>
            <ac:spMk id="8" creationId="{59D7DCC4-1FD7-7442-8AC0-B7193A486E5B}"/>
          </ac:spMkLst>
        </pc:spChg>
      </pc:sldChg>
      <pc:sldChg chg="addSp delSp modSp mod">
        <pc:chgData name="Ngoc Ty Nguyen" userId="797aff2b-5eb2-4507-a9c7-04a08c350116" providerId="ADAL" clId="{2E9BBA88-1828-9647-AEEA-5CCE1397D9BF}" dt="2021-06-06T03:11:53.468" v="583" actId="478"/>
        <pc:sldMkLst>
          <pc:docMk/>
          <pc:sldMk cId="3684937337" sldId="298"/>
        </pc:sldMkLst>
        <pc:spChg chg="del mod">
          <ac:chgData name="Ngoc Ty Nguyen" userId="797aff2b-5eb2-4507-a9c7-04a08c350116" providerId="ADAL" clId="{2E9BBA88-1828-9647-AEEA-5CCE1397D9BF}" dt="2021-06-06T03:11:48.943" v="582" actId="478"/>
          <ac:spMkLst>
            <pc:docMk/>
            <pc:sldMk cId="3684937337" sldId="298"/>
            <ac:spMk id="2" creationId="{00000000-0000-0000-0000-000000000000}"/>
          </ac:spMkLst>
        </pc:spChg>
        <pc:spChg chg="add del mod">
          <ac:chgData name="Ngoc Ty Nguyen" userId="797aff2b-5eb2-4507-a9c7-04a08c350116" providerId="ADAL" clId="{2E9BBA88-1828-9647-AEEA-5CCE1397D9BF}" dt="2021-06-06T03:11:53.468" v="583" actId="478"/>
          <ac:spMkLst>
            <pc:docMk/>
            <pc:sldMk cId="3684937337" sldId="298"/>
            <ac:spMk id="6" creationId="{528AD4A7-AA44-3044-9A6B-A03778594578}"/>
          </ac:spMkLst>
        </pc:spChg>
        <pc:spChg chg="add mod">
          <ac:chgData name="Ngoc Ty Nguyen" userId="797aff2b-5eb2-4507-a9c7-04a08c350116" providerId="ADAL" clId="{2E9BBA88-1828-9647-AEEA-5CCE1397D9BF}" dt="2021-06-06T03:11:39.926" v="581"/>
          <ac:spMkLst>
            <pc:docMk/>
            <pc:sldMk cId="3684937337" sldId="298"/>
            <ac:spMk id="10" creationId="{47110C87-A071-8B45-8FED-1E33821279E3}"/>
          </ac:spMkLst>
        </pc:spChg>
      </pc:sldChg>
      <pc:sldChg chg="addSp delSp modSp mod">
        <pc:chgData name="Ngoc Ty Nguyen" userId="797aff2b-5eb2-4507-a9c7-04a08c350116" providerId="ADAL" clId="{2E9BBA88-1828-9647-AEEA-5CCE1397D9BF}" dt="2021-06-06T03:12:40.846" v="590" actId="478"/>
        <pc:sldMkLst>
          <pc:docMk/>
          <pc:sldMk cId="3185073975" sldId="299"/>
        </pc:sldMkLst>
        <pc:spChg chg="del mod">
          <ac:chgData name="Ngoc Ty Nguyen" userId="797aff2b-5eb2-4507-a9c7-04a08c350116" providerId="ADAL" clId="{2E9BBA88-1828-9647-AEEA-5CCE1397D9BF}" dt="2021-06-06T03:12:38.673" v="589" actId="478"/>
          <ac:spMkLst>
            <pc:docMk/>
            <pc:sldMk cId="3185073975" sldId="299"/>
            <ac:spMk id="2" creationId="{00000000-0000-0000-0000-000000000000}"/>
          </ac:spMkLst>
        </pc:spChg>
        <pc:spChg chg="add del mod">
          <ac:chgData name="Ngoc Ty Nguyen" userId="797aff2b-5eb2-4507-a9c7-04a08c350116" providerId="ADAL" clId="{2E9BBA88-1828-9647-AEEA-5CCE1397D9BF}" dt="2021-06-06T03:12:20.441" v="586"/>
          <ac:spMkLst>
            <pc:docMk/>
            <pc:sldMk cId="3185073975" sldId="299"/>
            <ac:spMk id="3" creationId="{7E8E7D88-292A-1446-9B54-ADFF65E799C3}"/>
          </ac:spMkLst>
        </pc:spChg>
        <pc:spChg chg="add del mod">
          <ac:chgData name="Ngoc Ty Nguyen" userId="797aff2b-5eb2-4507-a9c7-04a08c350116" providerId="ADAL" clId="{2E9BBA88-1828-9647-AEEA-5CCE1397D9BF}" dt="2021-06-06T03:12:40.846" v="590" actId="478"/>
          <ac:spMkLst>
            <pc:docMk/>
            <pc:sldMk cId="3185073975" sldId="299"/>
            <ac:spMk id="6" creationId="{0B3020A2-B1D1-DE49-9552-6259BA4B74B2}"/>
          </ac:spMkLst>
        </pc:spChg>
        <pc:spChg chg="add mod">
          <ac:chgData name="Ngoc Ty Nguyen" userId="797aff2b-5eb2-4507-a9c7-04a08c350116" providerId="ADAL" clId="{2E9BBA88-1828-9647-AEEA-5CCE1397D9BF}" dt="2021-06-06T03:12:35.537" v="588"/>
          <ac:spMkLst>
            <pc:docMk/>
            <pc:sldMk cId="3185073975" sldId="299"/>
            <ac:spMk id="9" creationId="{B058F24F-1F44-404F-928C-B189E8013A97}"/>
          </ac:spMkLst>
        </pc:spChg>
      </pc:sldChg>
      <pc:sldChg chg="addSp delSp modSp mod">
        <pc:chgData name="Ngoc Ty Nguyen" userId="797aff2b-5eb2-4507-a9c7-04a08c350116" providerId="ADAL" clId="{2E9BBA88-1828-9647-AEEA-5CCE1397D9BF}" dt="2021-06-06T03:13:17.446" v="602" actId="478"/>
        <pc:sldMkLst>
          <pc:docMk/>
          <pc:sldMk cId="2590928927" sldId="300"/>
        </pc:sldMkLst>
        <pc:spChg chg="add del mod">
          <ac:chgData name="Ngoc Ty Nguyen" userId="797aff2b-5eb2-4507-a9c7-04a08c350116" providerId="ADAL" clId="{2E9BBA88-1828-9647-AEEA-5CCE1397D9BF}" dt="2021-06-06T03:13:15.040" v="601" actId="478"/>
          <ac:spMkLst>
            <pc:docMk/>
            <pc:sldMk cId="2590928927" sldId="300"/>
            <ac:spMk id="2" creationId="{00000000-0000-0000-0000-000000000000}"/>
          </ac:spMkLst>
        </pc:spChg>
        <pc:spChg chg="add del mod">
          <ac:chgData name="Ngoc Ty Nguyen" userId="797aff2b-5eb2-4507-a9c7-04a08c350116" providerId="ADAL" clId="{2E9BBA88-1828-9647-AEEA-5CCE1397D9BF}" dt="2021-06-06T03:12:57.699" v="592" actId="478"/>
          <ac:spMkLst>
            <pc:docMk/>
            <pc:sldMk cId="2590928927" sldId="300"/>
            <ac:spMk id="4" creationId="{BC6A2F6C-1895-7F41-A019-D814508CD7F3}"/>
          </ac:spMkLst>
        </pc:spChg>
        <pc:spChg chg="add mod">
          <ac:chgData name="Ngoc Ty Nguyen" userId="797aff2b-5eb2-4507-a9c7-04a08c350116" providerId="ADAL" clId="{2E9BBA88-1828-9647-AEEA-5CCE1397D9BF}" dt="2021-06-06T03:13:11.128" v="600" actId="20577"/>
          <ac:spMkLst>
            <pc:docMk/>
            <pc:sldMk cId="2590928927" sldId="300"/>
            <ac:spMk id="9" creationId="{6CB621BE-21D5-5E4A-8E12-C12C006B9681}"/>
          </ac:spMkLst>
        </pc:spChg>
        <pc:spChg chg="add del mod">
          <ac:chgData name="Ngoc Ty Nguyen" userId="797aff2b-5eb2-4507-a9c7-04a08c350116" providerId="ADAL" clId="{2E9BBA88-1828-9647-AEEA-5CCE1397D9BF}" dt="2021-06-06T03:13:17.446" v="602" actId="478"/>
          <ac:spMkLst>
            <pc:docMk/>
            <pc:sldMk cId="2590928927" sldId="300"/>
            <ac:spMk id="11" creationId="{D39B5A8B-0C44-274A-9089-0079410F5160}"/>
          </ac:spMkLst>
        </pc:spChg>
      </pc:sldChg>
      <pc:sldChg chg="addSp delSp modSp mod">
        <pc:chgData name="Ngoc Ty Nguyen" userId="797aff2b-5eb2-4507-a9c7-04a08c350116" providerId="ADAL" clId="{2E9BBA88-1828-9647-AEEA-5CCE1397D9BF}" dt="2021-06-06T03:13:46.013" v="607" actId="478"/>
        <pc:sldMkLst>
          <pc:docMk/>
          <pc:sldMk cId="2717534379" sldId="301"/>
        </pc:sldMkLst>
        <pc:spChg chg="del mod">
          <ac:chgData name="Ngoc Ty Nguyen" userId="797aff2b-5eb2-4507-a9c7-04a08c350116" providerId="ADAL" clId="{2E9BBA88-1828-9647-AEEA-5CCE1397D9BF}" dt="2021-06-06T03:13:43.513" v="606" actId="478"/>
          <ac:spMkLst>
            <pc:docMk/>
            <pc:sldMk cId="2717534379" sldId="301"/>
            <ac:spMk id="2" creationId="{00000000-0000-0000-0000-000000000000}"/>
          </ac:spMkLst>
        </pc:spChg>
        <pc:spChg chg="add del mod">
          <ac:chgData name="Ngoc Ty Nguyen" userId="797aff2b-5eb2-4507-a9c7-04a08c350116" providerId="ADAL" clId="{2E9BBA88-1828-9647-AEEA-5CCE1397D9BF}" dt="2021-06-06T03:13:46.013" v="607" actId="478"/>
          <ac:spMkLst>
            <pc:docMk/>
            <pc:sldMk cId="2717534379" sldId="301"/>
            <ac:spMk id="6" creationId="{EFDFDBAF-D77E-C94A-8962-45AEF9F26529}"/>
          </ac:spMkLst>
        </pc:spChg>
        <pc:spChg chg="add mod">
          <ac:chgData name="Ngoc Ty Nguyen" userId="797aff2b-5eb2-4507-a9c7-04a08c350116" providerId="ADAL" clId="{2E9BBA88-1828-9647-AEEA-5CCE1397D9BF}" dt="2021-06-06T03:13:39.252" v="605"/>
          <ac:spMkLst>
            <pc:docMk/>
            <pc:sldMk cId="2717534379" sldId="301"/>
            <ac:spMk id="8" creationId="{3EB873A2-1D7A-FB4A-B4CE-B668852D2F0E}"/>
          </ac:spMkLst>
        </pc:spChg>
      </pc:sldChg>
      <pc:sldChg chg="addSp delSp modSp mod">
        <pc:chgData name="Ngoc Ty Nguyen" userId="797aff2b-5eb2-4507-a9c7-04a08c350116" providerId="ADAL" clId="{2E9BBA88-1828-9647-AEEA-5CCE1397D9BF}" dt="2021-06-06T03:14:03.883" v="610"/>
        <pc:sldMkLst>
          <pc:docMk/>
          <pc:sldMk cId="2970886491" sldId="302"/>
        </pc:sldMkLst>
        <pc:spChg chg="del mod">
          <ac:chgData name="Ngoc Ty Nguyen" userId="797aff2b-5eb2-4507-a9c7-04a08c350116" providerId="ADAL" clId="{2E9BBA88-1828-9647-AEEA-5CCE1397D9BF}" dt="2021-06-06T03:14:00.579" v="608" actId="478"/>
          <ac:spMkLst>
            <pc:docMk/>
            <pc:sldMk cId="2970886491" sldId="302"/>
            <ac:spMk id="2" creationId="{00000000-0000-0000-0000-000000000000}"/>
          </ac:spMkLst>
        </pc:spChg>
        <pc:spChg chg="add del mod">
          <ac:chgData name="Ngoc Ty Nguyen" userId="797aff2b-5eb2-4507-a9c7-04a08c350116" providerId="ADAL" clId="{2E9BBA88-1828-9647-AEEA-5CCE1397D9BF}" dt="2021-06-06T03:14:02.894" v="609" actId="478"/>
          <ac:spMkLst>
            <pc:docMk/>
            <pc:sldMk cId="2970886491" sldId="302"/>
            <ac:spMk id="4" creationId="{F944EB3A-98C0-CD46-B7DF-72D45A273608}"/>
          </ac:spMkLst>
        </pc:spChg>
        <pc:spChg chg="add mod">
          <ac:chgData name="Ngoc Ty Nguyen" userId="797aff2b-5eb2-4507-a9c7-04a08c350116" providerId="ADAL" clId="{2E9BBA88-1828-9647-AEEA-5CCE1397D9BF}" dt="2021-06-06T03:14:03.883" v="610"/>
          <ac:spMkLst>
            <pc:docMk/>
            <pc:sldMk cId="2970886491" sldId="302"/>
            <ac:spMk id="7" creationId="{1766C178-4DB2-1E4C-9D2E-9FFC22552334}"/>
          </ac:spMkLst>
        </pc:spChg>
      </pc:sldChg>
      <pc:sldChg chg="modSp mod">
        <pc:chgData name="Ngoc Ty Nguyen" userId="797aff2b-5eb2-4507-a9c7-04a08c350116" providerId="ADAL" clId="{2E9BBA88-1828-9647-AEEA-5CCE1397D9BF}" dt="2021-06-06T03:07:04.123" v="487" actId="14100"/>
        <pc:sldMkLst>
          <pc:docMk/>
          <pc:sldMk cId="241585786" sldId="306"/>
        </pc:sldMkLst>
        <pc:spChg chg="mod">
          <ac:chgData name="Ngoc Ty Nguyen" userId="797aff2b-5eb2-4507-a9c7-04a08c350116" providerId="ADAL" clId="{2E9BBA88-1828-9647-AEEA-5CCE1397D9BF}" dt="2021-06-06T03:07:04.123" v="487" actId="14100"/>
          <ac:spMkLst>
            <pc:docMk/>
            <pc:sldMk cId="241585786" sldId="306"/>
            <ac:spMk id="2" creationId="{00000000-0000-0000-0000-000000000000}"/>
          </ac:spMkLst>
        </pc:spChg>
        <pc:spChg chg="mod">
          <ac:chgData name="Ngoc Ty Nguyen" userId="797aff2b-5eb2-4507-a9c7-04a08c350116" providerId="ADAL" clId="{2E9BBA88-1828-9647-AEEA-5CCE1397D9BF}" dt="2021-06-05T14:58:35.788" v="265" actId="20577"/>
          <ac:spMkLst>
            <pc:docMk/>
            <pc:sldMk cId="241585786" sldId="306"/>
            <ac:spMk id="3" creationId="{00000000-0000-0000-0000-000000000000}"/>
          </ac:spMkLst>
        </pc:spChg>
      </pc:sldChg>
      <pc:sldChg chg="addSp delSp modSp mod">
        <pc:chgData name="Ngoc Ty Nguyen" userId="797aff2b-5eb2-4507-a9c7-04a08c350116" providerId="ADAL" clId="{2E9BBA88-1828-9647-AEEA-5CCE1397D9BF}" dt="2021-06-06T03:08:46.741" v="517" actId="20577"/>
        <pc:sldMkLst>
          <pc:docMk/>
          <pc:sldMk cId="587004021" sldId="307"/>
        </pc:sldMkLst>
        <pc:spChg chg="del mod">
          <ac:chgData name="Ngoc Ty Nguyen" userId="797aff2b-5eb2-4507-a9c7-04a08c350116" providerId="ADAL" clId="{2E9BBA88-1828-9647-AEEA-5CCE1397D9BF}" dt="2021-06-06T03:08:36.309" v="505" actId="478"/>
          <ac:spMkLst>
            <pc:docMk/>
            <pc:sldMk cId="587004021" sldId="307"/>
            <ac:spMk id="2" creationId="{23067E33-B711-5344-BDCF-E365252177AE}"/>
          </ac:spMkLst>
        </pc:spChg>
        <pc:spChg chg="add del mod">
          <ac:chgData name="Ngoc Ty Nguyen" userId="797aff2b-5eb2-4507-a9c7-04a08c350116" providerId="ADAL" clId="{2E9BBA88-1828-9647-AEEA-5CCE1397D9BF}" dt="2021-06-06T03:08:39.513" v="506" actId="478"/>
          <ac:spMkLst>
            <pc:docMk/>
            <pc:sldMk cId="587004021" sldId="307"/>
            <ac:spMk id="14" creationId="{CBB77386-E3CC-E74E-8EB4-E04E674F6E3A}"/>
          </ac:spMkLst>
        </pc:spChg>
        <pc:spChg chg="add mod">
          <ac:chgData name="Ngoc Ty Nguyen" userId="797aff2b-5eb2-4507-a9c7-04a08c350116" providerId="ADAL" clId="{2E9BBA88-1828-9647-AEEA-5CCE1397D9BF}" dt="2021-06-06T03:08:46.741" v="517" actId="20577"/>
          <ac:spMkLst>
            <pc:docMk/>
            <pc:sldMk cId="587004021" sldId="307"/>
            <ac:spMk id="15" creationId="{52C69575-C2BE-E447-AE1F-0814C6D88D3E}"/>
          </ac:spMkLst>
        </pc:spChg>
      </pc:sldChg>
      <pc:sldChg chg="addSp delSp modSp mod">
        <pc:chgData name="Ngoc Ty Nguyen" userId="797aff2b-5eb2-4507-a9c7-04a08c350116" providerId="ADAL" clId="{2E9BBA88-1828-9647-AEEA-5CCE1397D9BF}" dt="2021-06-06T03:10:05.257" v="568" actId="20577"/>
        <pc:sldMkLst>
          <pc:docMk/>
          <pc:sldMk cId="3708395124" sldId="309"/>
        </pc:sldMkLst>
        <pc:spChg chg="del mod">
          <ac:chgData name="Ngoc Ty Nguyen" userId="797aff2b-5eb2-4507-a9c7-04a08c350116" providerId="ADAL" clId="{2E9BBA88-1828-9647-AEEA-5CCE1397D9BF}" dt="2021-06-06T03:09:58.098" v="554" actId="478"/>
          <ac:spMkLst>
            <pc:docMk/>
            <pc:sldMk cId="3708395124" sldId="309"/>
            <ac:spMk id="2" creationId="{00000000-0000-0000-0000-000000000000}"/>
          </ac:spMkLst>
        </pc:spChg>
        <pc:spChg chg="add del mod">
          <ac:chgData name="Ngoc Ty Nguyen" userId="797aff2b-5eb2-4507-a9c7-04a08c350116" providerId="ADAL" clId="{2E9BBA88-1828-9647-AEEA-5CCE1397D9BF}" dt="2021-06-06T03:09:59.897" v="555" actId="478"/>
          <ac:spMkLst>
            <pc:docMk/>
            <pc:sldMk cId="3708395124" sldId="309"/>
            <ac:spMk id="6" creationId="{F2043303-43EA-4344-BB63-C210B5568682}"/>
          </ac:spMkLst>
        </pc:spChg>
        <pc:spChg chg="add mod">
          <ac:chgData name="Ngoc Ty Nguyen" userId="797aff2b-5eb2-4507-a9c7-04a08c350116" providerId="ADAL" clId="{2E9BBA88-1828-9647-AEEA-5CCE1397D9BF}" dt="2021-06-06T03:10:05.257" v="568" actId="20577"/>
          <ac:spMkLst>
            <pc:docMk/>
            <pc:sldMk cId="3708395124" sldId="309"/>
            <ac:spMk id="7" creationId="{317D8428-7780-5E4C-9427-9DAD887F8871}"/>
          </ac:spMkLst>
        </pc:spChg>
      </pc:sldChg>
      <pc:sldChg chg="addSp delSp modSp add mod">
        <pc:chgData name="Ngoc Ty Nguyen" userId="797aff2b-5eb2-4507-a9c7-04a08c350116" providerId="ADAL" clId="{2E9BBA88-1828-9647-AEEA-5CCE1397D9BF}" dt="2021-06-06T03:38:49.754" v="1019" actId="1036"/>
        <pc:sldMkLst>
          <pc:docMk/>
          <pc:sldMk cId="2285309129" sldId="310"/>
        </pc:sldMkLst>
        <pc:spChg chg="del">
          <ac:chgData name="Ngoc Ty Nguyen" userId="797aff2b-5eb2-4507-a9c7-04a08c350116" providerId="ADAL" clId="{2E9BBA88-1828-9647-AEEA-5CCE1397D9BF}" dt="2021-06-06T03:22:03.238" v="693" actId="478"/>
          <ac:spMkLst>
            <pc:docMk/>
            <pc:sldMk cId="2285309129" sldId="310"/>
            <ac:spMk id="3" creationId="{406B9FC2-5C7F-6C46-A41E-74EEDAB2CD16}"/>
          </ac:spMkLst>
        </pc:spChg>
        <pc:spChg chg="add del mod">
          <ac:chgData name="Ngoc Ty Nguyen" userId="797aff2b-5eb2-4507-a9c7-04a08c350116" providerId="ADAL" clId="{2E9BBA88-1828-9647-AEEA-5CCE1397D9BF}" dt="2021-06-06T03:22:05.084" v="694" actId="478"/>
          <ac:spMkLst>
            <pc:docMk/>
            <pc:sldMk cId="2285309129" sldId="310"/>
            <ac:spMk id="4" creationId="{D503DC25-6594-0C44-AE57-DD94B0B8E3B7}"/>
          </ac:spMkLst>
        </pc:spChg>
        <pc:spChg chg="del">
          <ac:chgData name="Ngoc Ty Nguyen" userId="797aff2b-5eb2-4507-a9c7-04a08c350116" providerId="ADAL" clId="{2E9BBA88-1828-9647-AEEA-5CCE1397D9BF}" dt="2021-06-06T03:22:09.708" v="696" actId="478"/>
          <ac:spMkLst>
            <pc:docMk/>
            <pc:sldMk cId="2285309129" sldId="310"/>
            <ac:spMk id="5" creationId="{F43024E1-C8FE-AB4C-A2B0-E341D669953A}"/>
          </ac:spMkLst>
        </pc:spChg>
        <pc:spChg chg="add mod">
          <ac:chgData name="Ngoc Ty Nguyen" userId="797aff2b-5eb2-4507-a9c7-04a08c350116" providerId="ADAL" clId="{2E9BBA88-1828-9647-AEEA-5CCE1397D9BF}" dt="2021-06-06T03:33:41.075" v="954" actId="164"/>
          <ac:spMkLst>
            <pc:docMk/>
            <pc:sldMk cId="2285309129" sldId="310"/>
            <ac:spMk id="6" creationId="{48ADC377-50D5-7443-8C31-DA33F068C380}"/>
          </ac:spMkLst>
        </pc:spChg>
        <pc:spChg chg="mod">
          <ac:chgData name="Ngoc Ty Nguyen" userId="797aff2b-5eb2-4507-a9c7-04a08c350116" providerId="ADAL" clId="{2E9BBA88-1828-9647-AEEA-5CCE1397D9BF}" dt="2021-06-06T03:20:54.512" v="692" actId="20577"/>
          <ac:spMkLst>
            <pc:docMk/>
            <pc:sldMk cId="2285309129" sldId="310"/>
            <ac:spMk id="8" creationId="{992527B5-AD07-DA48-8C61-79ECEDE0E3EE}"/>
          </ac:spMkLst>
        </pc:spChg>
        <pc:spChg chg="add mod">
          <ac:chgData name="Ngoc Ty Nguyen" userId="797aff2b-5eb2-4507-a9c7-04a08c350116" providerId="ADAL" clId="{2E9BBA88-1828-9647-AEEA-5CCE1397D9BF}" dt="2021-06-06T03:33:41.075" v="954" actId="164"/>
          <ac:spMkLst>
            <pc:docMk/>
            <pc:sldMk cId="2285309129" sldId="310"/>
            <ac:spMk id="12" creationId="{1079CB94-0CE6-824F-93AB-92F99F5A27FF}"/>
          </ac:spMkLst>
        </pc:spChg>
        <pc:spChg chg="add mod">
          <ac:chgData name="Ngoc Ty Nguyen" userId="797aff2b-5eb2-4507-a9c7-04a08c350116" providerId="ADAL" clId="{2E9BBA88-1828-9647-AEEA-5CCE1397D9BF}" dt="2021-06-06T03:33:41.075" v="954" actId="164"/>
          <ac:spMkLst>
            <pc:docMk/>
            <pc:sldMk cId="2285309129" sldId="310"/>
            <ac:spMk id="15" creationId="{BFF4ABC3-D00C-2648-B64C-320C5E437794}"/>
          </ac:spMkLst>
        </pc:spChg>
        <pc:spChg chg="add del mod">
          <ac:chgData name="Ngoc Ty Nguyen" userId="797aff2b-5eb2-4507-a9c7-04a08c350116" providerId="ADAL" clId="{2E9BBA88-1828-9647-AEEA-5CCE1397D9BF}" dt="2021-06-06T03:33:41.075" v="954" actId="164"/>
          <ac:spMkLst>
            <pc:docMk/>
            <pc:sldMk cId="2285309129" sldId="310"/>
            <ac:spMk id="16" creationId="{B6C6E1FD-58CF-534F-BBB5-CA2555DB0FDB}"/>
          </ac:spMkLst>
        </pc:spChg>
        <pc:spChg chg="add mod">
          <ac:chgData name="Ngoc Ty Nguyen" userId="797aff2b-5eb2-4507-a9c7-04a08c350116" providerId="ADAL" clId="{2E9BBA88-1828-9647-AEEA-5CCE1397D9BF}" dt="2021-06-06T03:33:41.075" v="954" actId="164"/>
          <ac:spMkLst>
            <pc:docMk/>
            <pc:sldMk cId="2285309129" sldId="310"/>
            <ac:spMk id="18" creationId="{B4E52356-7123-5345-A4CF-9BABBBFF4878}"/>
          </ac:spMkLst>
        </pc:spChg>
        <pc:spChg chg="add mod">
          <ac:chgData name="Ngoc Ty Nguyen" userId="797aff2b-5eb2-4507-a9c7-04a08c350116" providerId="ADAL" clId="{2E9BBA88-1828-9647-AEEA-5CCE1397D9BF}" dt="2021-06-06T03:33:41.075" v="954" actId="164"/>
          <ac:spMkLst>
            <pc:docMk/>
            <pc:sldMk cId="2285309129" sldId="310"/>
            <ac:spMk id="24" creationId="{D0C26386-C3ED-CB41-A8F6-A7DC5FA2CFB9}"/>
          </ac:spMkLst>
        </pc:spChg>
        <pc:spChg chg="add mod">
          <ac:chgData name="Ngoc Ty Nguyen" userId="797aff2b-5eb2-4507-a9c7-04a08c350116" providerId="ADAL" clId="{2E9BBA88-1828-9647-AEEA-5CCE1397D9BF}" dt="2021-06-06T03:33:41.075" v="954" actId="164"/>
          <ac:spMkLst>
            <pc:docMk/>
            <pc:sldMk cId="2285309129" sldId="310"/>
            <ac:spMk id="25" creationId="{B91447DA-6AA8-3142-BC29-4F81E79726A2}"/>
          </ac:spMkLst>
        </pc:spChg>
        <pc:spChg chg="add mod">
          <ac:chgData name="Ngoc Ty Nguyen" userId="797aff2b-5eb2-4507-a9c7-04a08c350116" providerId="ADAL" clId="{2E9BBA88-1828-9647-AEEA-5CCE1397D9BF}" dt="2021-06-06T03:33:41.075" v="954" actId="164"/>
          <ac:spMkLst>
            <pc:docMk/>
            <pc:sldMk cId="2285309129" sldId="310"/>
            <ac:spMk id="26" creationId="{CC13505B-04D6-D341-8582-41328366FAA9}"/>
          </ac:spMkLst>
        </pc:spChg>
        <pc:spChg chg="add del mod">
          <ac:chgData name="Ngoc Ty Nguyen" userId="797aff2b-5eb2-4507-a9c7-04a08c350116" providerId="ADAL" clId="{2E9BBA88-1828-9647-AEEA-5CCE1397D9BF}" dt="2021-06-06T03:33:02.806" v="950" actId="478"/>
          <ac:spMkLst>
            <pc:docMk/>
            <pc:sldMk cId="2285309129" sldId="310"/>
            <ac:spMk id="27" creationId="{7F1E4406-95EB-774C-8CF5-DA0C45BE3663}"/>
          </ac:spMkLst>
        </pc:spChg>
        <pc:spChg chg="add mod">
          <ac:chgData name="Ngoc Ty Nguyen" userId="797aff2b-5eb2-4507-a9c7-04a08c350116" providerId="ADAL" clId="{2E9BBA88-1828-9647-AEEA-5CCE1397D9BF}" dt="2021-06-06T03:36:32.398" v="1005" actId="1076"/>
          <ac:spMkLst>
            <pc:docMk/>
            <pc:sldMk cId="2285309129" sldId="310"/>
            <ac:spMk id="28" creationId="{97437E6C-9BC1-4F46-9BDA-EAAFCADE5FA5}"/>
          </ac:spMkLst>
        </pc:spChg>
        <pc:spChg chg="add mod">
          <ac:chgData name="Ngoc Ty Nguyen" userId="797aff2b-5eb2-4507-a9c7-04a08c350116" providerId="ADAL" clId="{2E9BBA88-1828-9647-AEEA-5CCE1397D9BF}" dt="2021-06-06T03:36:04.532" v="1004" actId="14100"/>
          <ac:spMkLst>
            <pc:docMk/>
            <pc:sldMk cId="2285309129" sldId="310"/>
            <ac:spMk id="34" creationId="{5C69DF85-B125-9747-810A-030C5CFDEB2D}"/>
          </ac:spMkLst>
        </pc:spChg>
        <pc:spChg chg="add mod">
          <ac:chgData name="Ngoc Ty Nguyen" userId="797aff2b-5eb2-4507-a9c7-04a08c350116" providerId="ADAL" clId="{2E9BBA88-1828-9647-AEEA-5CCE1397D9BF}" dt="2021-06-06T03:36:40.163" v="1007" actId="1076"/>
          <ac:spMkLst>
            <pc:docMk/>
            <pc:sldMk cId="2285309129" sldId="310"/>
            <ac:spMk id="35" creationId="{1BAA8993-F0BC-534F-8E10-6A8316200492}"/>
          </ac:spMkLst>
        </pc:spChg>
        <pc:grpChg chg="add mod">
          <ac:chgData name="Ngoc Ty Nguyen" userId="797aff2b-5eb2-4507-a9c7-04a08c350116" providerId="ADAL" clId="{2E9BBA88-1828-9647-AEEA-5CCE1397D9BF}" dt="2021-06-06T03:33:48.585" v="956" actId="1076"/>
          <ac:grpSpMkLst>
            <pc:docMk/>
            <pc:sldMk cId="2285309129" sldId="310"/>
            <ac:grpSpMk id="29" creationId="{490B4B56-848B-F344-BBFF-1D882BE0CBB9}"/>
          </ac:grpSpMkLst>
        </pc:grpChg>
        <pc:picChg chg="del">
          <ac:chgData name="Ngoc Ty Nguyen" userId="797aff2b-5eb2-4507-a9c7-04a08c350116" providerId="ADAL" clId="{2E9BBA88-1828-9647-AEEA-5CCE1397D9BF}" dt="2021-06-06T03:22:06.634" v="695" actId="478"/>
          <ac:picMkLst>
            <pc:docMk/>
            <pc:sldMk cId="2285309129" sldId="310"/>
            <ac:picMk id="11" creationId="{4A9D3B5B-ADF0-4C3E-86F1-525F98876C96}"/>
          </ac:picMkLst>
        </pc:picChg>
        <pc:picChg chg="add mod">
          <ac:chgData name="Ngoc Ty Nguyen" userId="797aff2b-5eb2-4507-a9c7-04a08c350116" providerId="ADAL" clId="{2E9BBA88-1828-9647-AEEA-5CCE1397D9BF}" dt="2021-06-06T03:38:49.754" v="1019" actId="1036"/>
          <ac:picMkLst>
            <pc:docMk/>
            <pc:sldMk cId="2285309129" sldId="310"/>
            <ac:picMk id="30" creationId="{6A6F586F-E8D6-7D4A-8B91-183601B7B5EA}"/>
          </ac:picMkLst>
        </pc:picChg>
        <pc:cxnChg chg="add mod">
          <ac:chgData name="Ngoc Ty Nguyen" userId="797aff2b-5eb2-4507-a9c7-04a08c350116" providerId="ADAL" clId="{2E9BBA88-1828-9647-AEEA-5CCE1397D9BF}" dt="2021-06-06T03:33:41.075" v="954" actId="164"/>
          <ac:cxnSpMkLst>
            <pc:docMk/>
            <pc:sldMk cId="2285309129" sldId="310"/>
            <ac:cxnSpMk id="9" creationId="{D53908D7-4DB9-354A-969D-823A967AB67F}"/>
          </ac:cxnSpMkLst>
        </pc:cxnChg>
        <pc:cxnChg chg="add mod">
          <ac:chgData name="Ngoc Ty Nguyen" userId="797aff2b-5eb2-4507-a9c7-04a08c350116" providerId="ADAL" clId="{2E9BBA88-1828-9647-AEEA-5CCE1397D9BF}" dt="2021-06-06T03:33:41.075" v="954" actId="164"/>
          <ac:cxnSpMkLst>
            <pc:docMk/>
            <pc:sldMk cId="2285309129" sldId="310"/>
            <ac:cxnSpMk id="13" creationId="{F3E0498F-9A08-1B40-AF30-E589ED3C9FCA}"/>
          </ac:cxnSpMkLst>
        </pc:cxnChg>
        <pc:cxnChg chg="add mod">
          <ac:chgData name="Ngoc Ty Nguyen" userId="797aff2b-5eb2-4507-a9c7-04a08c350116" providerId="ADAL" clId="{2E9BBA88-1828-9647-AEEA-5CCE1397D9BF}" dt="2021-06-06T03:33:41.075" v="954" actId="164"/>
          <ac:cxnSpMkLst>
            <pc:docMk/>
            <pc:sldMk cId="2285309129" sldId="310"/>
            <ac:cxnSpMk id="14" creationId="{122632BA-4EE5-F248-8E27-A658C92D1E6E}"/>
          </ac:cxnSpMkLst>
        </pc:cxnChg>
        <pc:cxnChg chg="add mod">
          <ac:chgData name="Ngoc Ty Nguyen" userId="797aff2b-5eb2-4507-a9c7-04a08c350116" providerId="ADAL" clId="{2E9BBA88-1828-9647-AEEA-5CCE1397D9BF}" dt="2021-06-06T03:33:41.075" v="954" actId="164"/>
          <ac:cxnSpMkLst>
            <pc:docMk/>
            <pc:sldMk cId="2285309129" sldId="310"/>
            <ac:cxnSpMk id="17" creationId="{D9C8CCDB-D9F8-D147-8D48-33088A06277D}"/>
          </ac:cxnSpMkLst>
        </pc:cxnChg>
        <pc:cxnChg chg="add del mod">
          <ac:chgData name="Ngoc Ty Nguyen" userId="797aff2b-5eb2-4507-a9c7-04a08c350116" providerId="ADAL" clId="{2E9BBA88-1828-9647-AEEA-5CCE1397D9BF}" dt="2021-06-06T03:28:17.954" v="873" actId="11529"/>
          <ac:cxnSpMkLst>
            <pc:docMk/>
            <pc:sldMk cId="2285309129" sldId="310"/>
            <ac:cxnSpMk id="19" creationId="{99349D98-4F47-C043-BA40-B9954C1CB63A}"/>
          </ac:cxnSpMkLst>
        </pc:cxnChg>
        <pc:cxnChg chg="add mod">
          <ac:chgData name="Ngoc Ty Nguyen" userId="797aff2b-5eb2-4507-a9c7-04a08c350116" providerId="ADAL" clId="{2E9BBA88-1828-9647-AEEA-5CCE1397D9BF}" dt="2021-06-06T03:33:41.075" v="954" actId="164"/>
          <ac:cxnSpMkLst>
            <pc:docMk/>
            <pc:sldMk cId="2285309129" sldId="310"/>
            <ac:cxnSpMk id="21" creationId="{15ED049D-8EF2-1B42-94D4-D2A5B2797777}"/>
          </ac:cxnSpMkLst>
        </pc:cxnChg>
        <pc:cxnChg chg="add mod">
          <ac:chgData name="Ngoc Ty Nguyen" userId="797aff2b-5eb2-4507-a9c7-04a08c350116" providerId="ADAL" clId="{2E9BBA88-1828-9647-AEEA-5CCE1397D9BF}" dt="2021-06-06T03:33:41.075" v="954" actId="164"/>
          <ac:cxnSpMkLst>
            <pc:docMk/>
            <pc:sldMk cId="2285309129" sldId="310"/>
            <ac:cxnSpMk id="23" creationId="{D623D9B2-8C60-2F44-B10A-7F8902737267}"/>
          </ac:cxnSpMkLst>
        </pc:cxnChg>
        <pc:cxnChg chg="add del">
          <ac:chgData name="Ngoc Ty Nguyen" userId="797aff2b-5eb2-4507-a9c7-04a08c350116" providerId="ADAL" clId="{2E9BBA88-1828-9647-AEEA-5CCE1397D9BF}" dt="2021-06-06T03:35:12.795" v="978" actId="11529"/>
          <ac:cxnSpMkLst>
            <pc:docMk/>
            <pc:sldMk cId="2285309129" sldId="310"/>
            <ac:cxnSpMk id="32" creationId="{BB912EE4-7704-334D-BAF8-3761DCFFF804}"/>
          </ac:cxnSpMkLst>
        </pc:cxnChg>
        <pc:cxnChg chg="add mod">
          <ac:chgData name="Ngoc Ty Nguyen" userId="797aff2b-5eb2-4507-a9c7-04a08c350116" providerId="ADAL" clId="{2E9BBA88-1828-9647-AEEA-5CCE1397D9BF}" dt="2021-06-06T03:35:25.880" v="980" actId="1076"/>
          <ac:cxnSpMkLst>
            <pc:docMk/>
            <pc:sldMk cId="2285309129" sldId="310"/>
            <ac:cxnSpMk id="33" creationId="{CF82060D-6DAE-2B4B-9297-C423BD29B43C}"/>
          </ac:cxnSpMkLst>
        </pc:cxnChg>
      </pc:sldChg>
      <pc:sldChg chg="addSp delSp modSp add mod">
        <pc:chgData name="Ngoc Ty Nguyen" userId="797aff2b-5eb2-4507-a9c7-04a08c350116" providerId="ADAL" clId="{2E9BBA88-1828-9647-AEEA-5CCE1397D9BF}" dt="2021-06-09T03:06:17.869" v="1193" actId="1076"/>
        <pc:sldMkLst>
          <pc:docMk/>
          <pc:sldMk cId="3525245240" sldId="311"/>
        </pc:sldMkLst>
        <pc:spChg chg="mod">
          <ac:chgData name="Ngoc Ty Nguyen" userId="797aff2b-5eb2-4507-a9c7-04a08c350116" providerId="ADAL" clId="{2E9BBA88-1828-9647-AEEA-5CCE1397D9BF}" dt="2021-06-09T03:03:48.116" v="1185" actId="207"/>
          <ac:spMkLst>
            <pc:docMk/>
            <pc:sldMk cId="3525245240" sldId="311"/>
            <ac:spMk id="2" creationId="{864217A8-7FD6-7046-A059-11B5E1291C65}"/>
          </ac:spMkLst>
        </pc:spChg>
        <pc:spChg chg="mod">
          <ac:chgData name="Ngoc Ty Nguyen" userId="797aff2b-5eb2-4507-a9c7-04a08c350116" providerId="ADAL" clId="{2E9BBA88-1828-9647-AEEA-5CCE1397D9BF}" dt="2021-06-09T03:04:03.013" v="1186" actId="20577"/>
          <ac:spMkLst>
            <pc:docMk/>
            <pc:sldMk cId="3525245240" sldId="311"/>
            <ac:spMk id="3" creationId="{40A4FD35-9DC9-524A-AEE7-C0A3E116B08F}"/>
          </ac:spMkLst>
        </pc:spChg>
        <pc:picChg chg="add del mod">
          <ac:chgData name="Ngoc Ty Nguyen" userId="797aff2b-5eb2-4507-a9c7-04a08c350116" providerId="ADAL" clId="{2E9BBA88-1828-9647-AEEA-5CCE1397D9BF}" dt="2021-06-09T03:06:11.235" v="1190" actId="478"/>
          <ac:picMkLst>
            <pc:docMk/>
            <pc:sldMk cId="3525245240" sldId="311"/>
            <ac:picMk id="4" creationId="{C9B65648-9430-C24B-9507-AD548837BA24}"/>
          </ac:picMkLst>
        </pc:picChg>
        <pc:picChg chg="add mod">
          <ac:chgData name="Ngoc Ty Nguyen" userId="797aff2b-5eb2-4507-a9c7-04a08c350116" providerId="ADAL" clId="{2E9BBA88-1828-9647-AEEA-5CCE1397D9BF}" dt="2021-06-09T03:06:17.869" v="1193" actId="1076"/>
          <ac:picMkLst>
            <pc:docMk/>
            <pc:sldMk cId="3525245240" sldId="311"/>
            <ac:picMk id="1026" creationId="{53F849C8-C5C9-7640-B260-D26613B48106}"/>
          </ac:picMkLst>
        </pc:picChg>
      </pc:sldChg>
    </pc:docChg>
  </pc:docChgLst>
  <pc:docChgLst>
    <pc:chgData name="Ngoc Ty Nguyen" userId="S::ty.nguyen@knights.ucf.edu::797aff2b-5eb2-4507-a9c7-04a08c350116" providerId="AD" clId="Web-{250C85E0-1461-166E-6FC0-7E0C37D72ED4}"/>
    <pc:docChg chg="addSld modSld">
      <pc:chgData name="Ngoc Ty Nguyen" userId="S::ty.nguyen@knights.ucf.edu::797aff2b-5eb2-4507-a9c7-04a08c350116" providerId="AD" clId="Web-{250C85E0-1461-166E-6FC0-7E0C37D72ED4}" dt="2021-06-02T21:12:59.079" v="48" actId="14100"/>
      <pc:docMkLst>
        <pc:docMk/>
      </pc:docMkLst>
      <pc:sldChg chg="addSp delSp modSp add replId">
        <pc:chgData name="Ngoc Ty Nguyen" userId="S::ty.nguyen@knights.ucf.edu::797aff2b-5eb2-4507-a9c7-04a08c350116" providerId="AD" clId="Web-{250C85E0-1461-166E-6FC0-7E0C37D72ED4}" dt="2021-06-02T21:12:59.079" v="48" actId="14100"/>
        <pc:sldMkLst>
          <pc:docMk/>
          <pc:sldMk cId="641596140" sldId="305"/>
        </pc:sldMkLst>
        <pc:spChg chg="mod">
          <ac:chgData name="Ngoc Ty Nguyen" userId="S::ty.nguyen@knights.ucf.edu::797aff2b-5eb2-4507-a9c7-04a08c350116" providerId="AD" clId="Web-{250C85E0-1461-166E-6FC0-7E0C37D72ED4}" dt="2021-06-02T21:05:28.627" v="22" actId="1076"/>
          <ac:spMkLst>
            <pc:docMk/>
            <pc:sldMk cId="641596140" sldId="305"/>
            <ac:spMk id="2" creationId="{C38C5105-9693-8F46-9D8C-373DF3D6ACBB}"/>
          </ac:spMkLst>
        </pc:spChg>
        <pc:spChg chg="mod">
          <ac:chgData name="Ngoc Ty Nguyen" userId="S::ty.nguyen@knights.ucf.edu::797aff2b-5eb2-4507-a9c7-04a08c350116" providerId="AD" clId="Web-{250C85E0-1461-166E-6FC0-7E0C37D72ED4}" dt="2021-06-02T21:12:55.078" v="47" actId="1076"/>
          <ac:spMkLst>
            <pc:docMk/>
            <pc:sldMk cId="641596140" sldId="305"/>
            <ac:spMk id="12" creationId="{1A8AD29C-1E5C-5F4C-A736-F897CE16219A}"/>
          </ac:spMkLst>
        </pc:spChg>
        <pc:spChg chg="del">
          <ac:chgData name="Ngoc Ty Nguyen" userId="S::ty.nguyen@knights.ucf.edu::797aff2b-5eb2-4507-a9c7-04a08c350116" providerId="AD" clId="Web-{250C85E0-1461-166E-6FC0-7E0C37D72ED4}" dt="2021-06-02T21:01:08.494" v="4"/>
          <ac:spMkLst>
            <pc:docMk/>
            <pc:sldMk cId="641596140" sldId="305"/>
            <ac:spMk id="13" creationId="{3845669A-8881-0249-A0B6-2406522B740F}"/>
          </ac:spMkLst>
        </pc:spChg>
        <pc:picChg chg="del">
          <ac:chgData name="Ngoc Ty Nguyen" userId="S::ty.nguyen@knights.ucf.edu::797aff2b-5eb2-4507-a9c7-04a08c350116" providerId="AD" clId="Web-{250C85E0-1461-166E-6FC0-7E0C37D72ED4}" dt="2021-06-02T21:01:03.260" v="1"/>
          <ac:picMkLst>
            <pc:docMk/>
            <pc:sldMk cId="641596140" sldId="305"/>
            <ac:picMk id="3" creationId="{FCB1F510-3AA4-FF45-AEDB-041F4127ABDC}"/>
          </ac:picMkLst>
        </pc:picChg>
        <pc:picChg chg="add del mod">
          <ac:chgData name="Ngoc Ty Nguyen" userId="S::ty.nguyen@knights.ucf.edu::797aff2b-5eb2-4507-a9c7-04a08c350116" providerId="AD" clId="Web-{250C85E0-1461-166E-6FC0-7E0C37D72ED4}" dt="2021-06-02T21:08:08.913" v="26"/>
          <ac:picMkLst>
            <pc:docMk/>
            <pc:sldMk cId="641596140" sldId="305"/>
            <ac:picMk id="4" creationId="{8C93EC2D-F65E-46EC-AB96-B3B08E196E2B}"/>
          </ac:picMkLst>
        </pc:picChg>
        <pc:picChg chg="del">
          <ac:chgData name="Ngoc Ty Nguyen" userId="S::ty.nguyen@knights.ucf.edu::797aff2b-5eb2-4507-a9c7-04a08c350116" providerId="AD" clId="Web-{250C85E0-1461-166E-6FC0-7E0C37D72ED4}" dt="2021-06-02T21:01:04.822" v="2"/>
          <ac:picMkLst>
            <pc:docMk/>
            <pc:sldMk cId="641596140" sldId="305"/>
            <ac:picMk id="5" creationId="{67AE685F-6C31-F143-A70E-A5F79CA86A55}"/>
          </ac:picMkLst>
        </pc:picChg>
        <pc:picChg chg="add del mod">
          <ac:chgData name="Ngoc Ty Nguyen" userId="S::ty.nguyen@knights.ucf.edu::797aff2b-5eb2-4507-a9c7-04a08c350116" providerId="AD" clId="Web-{250C85E0-1461-166E-6FC0-7E0C37D72ED4}" dt="2021-06-02T21:08:10.710" v="27"/>
          <ac:picMkLst>
            <pc:docMk/>
            <pc:sldMk cId="641596140" sldId="305"/>
            <ac:picMk id="6" creationId="{594661C6-B00D-48A3-88C0-EFE6629F224D}"/>
          </ac:picMkLst>
        </pc:picChg>
        <pc:picChg chg="add del mod">
          <ac:chgData name="Ngoc Ty Nguyen" userId="S::ty.nguyen@knights.ucf.edu::797aff2b-5eb2-4507-a9c7-04a08c350116" providerId="AD" clId="Web-{250C85E0-1461-166E-6FC0-7E0C37D72ED4}" dt="2021-06-02T21:08:39.852" v="32"/>
          <ac:picMkLst>
            <pc:docMk/>
            <pc:sldMk cId="641596140" sldId="305"/>
            <ac:picMk id="7" creationId="{09EB0051-17D6-4574-9B20-96F335083EDF}"/>
          </ac:picMkLst>
        </pc:picChg>
        <pc:picChg chg="add mod">
          <ac:chgData name="Ngoc Ty Nguyen" userId="S::ty.nguyen@knights.ucf.edu::797aff2b-5eb2-4507-a9c7-04a08c350116" providerId="AD" clId="Web-{250C85E0-1461-166E-6FC0-7E0C37D72ED4}" dt="2021-06-02T21:12:59.079" v="48" actId="14100"/>
          <ac:picMkLst>
            <pc:docMk/>
            <pc:sldMk cId="641596140" sldId="305"/>
            <ac:picMk id="8" creationId="{FE88F826-B2E2-42F2-899E-58D935DDA775}"/>
          </ac:picMkLst>
        </pc:picChg>
        <pc:picChg chg="add mod">
          <ac:chgData name="Ngoc Ty Nguyen" userId="S::ty.nguyen@knights.ucf.edu::797aff2b-5eb2-4507-a9c7-04a08c350116" providerId="AD" clId="Web-{250C85E0-1461-166E-6FC0-7E0C37D72ED4}" dt="2021-06-02T21:12:52.125" v="46" actId="14100"/>
          <ac:picMkLst>
            <pc:docMk/>
            <pc:sldMk cId="641596140" sldId="305"/>
            <ac:picMk id="9" creationId="{9B6C2249-1CFA-48D1-82C9-491E40B77FDB}"/>
          </ac:picMkLst>
        </pc:picChg>
        <pc:picChg chg="del">
          <ac:chgData name="Ngoc Ty Nguyen" userId="S::ty.nguyen@knights.ucf.edu::797aff2b-5eb2-4507-a9c7-04a08c350116" providerId="AD" clId="Web-{250C85E0-1461-166E-6FC0-7E0C37D72ED4}" dt="2021-06-02T21:01:06.354" v="3"/>
          <ac:picMkLst>
            <pc:docMk/>
            <pc:sldMk cId="641596140" sldId="305"/>
            <ac:picMk id="10" creationId="{9D7C08A8-BE3B-4B41-A345-3C738EACCDDF}"/>
          </ac:picMkLst>
        </pc:picChg>
        <pc:picChg chg="add mod">
          <ac:chgData name="Ngoc Ty Nguyen" userId="S::ty.nguyen@knights.ucf.edu::797aff2b-5eb2-4507-a9c7-04a08c350116" providerId="AD" clId="Web-{250C85E0-1461-166E-6FC0-7E0C37D72ED4}" dt="2021-06-02T21:12:47.578" v="45" actId="1076"/>
          <ac:picMkLst>
            <pc:docMk/>
            <pc:sldMk cId="641596140" sldId="305"/>
            <ac:picMk id="11" creationId="{795F74BC-5D2B-49AE-A14D-4D3B141DBBAA}"/>
          </ac:picMkLst>
        </pc:picChg>
      </pc:sldChg>
    </pc:docChg>
  </pc:docChgLst>
  <pc:docChgLst>
    <pc:chgData name="Larry Tang" userId="S::la511921_ucf.edu#ext#@knights.ucf.edu::a18ac1c3-febb-482e-8e48-361c0ddc9a20" providerId="AD" clId="Web-{9445DEBB-D88E-29C8-C2B8-C740E0730659}"/>
    <pc:docChg chg="modSld">
      <pc:chgData name="Larry Tang" userId="S::la511921_ucf.edu#ext#@knights.ucf.edu::a18ac1c3-febb-482e-8e48-361c0ddc9a20" providerId="AD" clId="Web-{9445DEBB-D88E-29C8-C2B8-C740E0730659}" dt="2021-06-03T18:51:49.999" v="66" actId="20577"/>
      <pc:docMkLst>
        <pc:docMk/>
      </pc:docMkLst>
      <pc:sldChg chg="modSp">
        <pc:chgData name="Larry Tang" userId="S::la511921_ucf.edu#ext#@knights.ucf.edu::a18ac1c3-febb-482e-8e48-361c0ddc9a20" providerId="AD" clId="Web-{9445DEBB-D88E-29C8-C2B8-C740E0730659}" dt="2021-06-03T18:47:11.508" v="53" actId="20577"/>
        <pc:sldMkLst>
          <pc:docMk/>
          <pc:sldMk cId="2850882415" sldId="257"/>
        </pc:sldMkLst>
        <pc:spChg chg="mod">
          <ac:chgData name="Larry Tang" userId="S::la511921_ucf.edu#ext#@knights.ucf.edu::a18ac1c3-febb-482e-8e48-361c0ddc9a20" providerId="AD" clId="Web-{9445DEBB-D88E-29C8-C2B8-C740E0730659}" dt="2021-06-03T18:47:11.508" v="53" actId="20577"/>
          <ac:spMkLst>
            <pc:docMk/>
            <pc:sldMk cId="2850882415" sldId="257"/>
            <ac:spMk id="2" creationId="{C45BAA38-2CC2-46B5-8AF9-0D9E40C0A737}"/>
          </ac:spMkLst>
        </pc:spChg>
      </pc:sldChg>
      <pc:sldChg chg="addCm">
        <pc:chgData name="Larry Tang" userId="S::la511921_ucf.edu#ext#@knights.ucf.edu::a18ac1c3-febb-482e-8e48-361c0ddc9a20" providerId="AD" clId="Web-{9445DEBB-D88E-29C8-C2B8-C740E0730659}" dt="2021-06-03T18:50:52.248" v="54"/>
        <pc:sldMkLst>
          <pc:docMk/>
          <pc:sldMk cId="2908933161" sldId="259"/>
        </pc:sldMkLst>
      </pc:sldChg>
      <pc:sldChg chg="modSp">
        <pc:chgData name="Larry Tang" userId="S::la511921_ucf.edu#ext#@knights.ucf.edu::a18ac1c3-febb-482e-8e48-361c0ddc9a20" providerId="AD" clId="Web-{9445DEBB-D88E-29C8-C2B8-C740E0730659}" dt="2021-06-03T18:51:49.999" v="66" actId="20577"/>
        <pc:sldMkLst>
          <pc:docMk/>
          <pc:sldMk cId="3729547145" sldId="266"/>
        </pc:sldMkLst>
        <pc:spChg chg="mod">
          <ac:chgData name="Larry Tang" userId="S::la511921_ucf.edu#ext#@knights.ucf.edu::a18ac1c3-febb-482e-8e48-361c0ddc9a20" providerId="AD" clId="Web-{9445DEBB-D88E-29C8-C2B8-C740E0730659}" dt="2021-06-03T18:51:49.999" v="66" actId="20577"/>
          <ac:spMkLst>
            <pc:docMk/>
            <pc:sldMk cId="3729547145" sldId="266"/>
            <ac:spMk id="5" creationId="{14E2ABED-4F2E-41DA-89F7-C4F07FCFD370}"/>
          </ac:spMkLst>
        </pc:spChg>
      </pc:sldChg>
      <pc:sldChg chg="modSp addCm">
        <pc:chgData name="Larry Tang" userId="S::la511921_ucf.edu#ext#@knights.ucf.edu::a18ac1c3-febb-482e-8e48-361c0ddc9a20" providerId="AD" clId="Web-{9445DEBB-D88E-29C8-C2B8-C740E0730659}" dt="2021-06-03T18:28:11.464" v="45" actId="20577"/>
        <pc:sldMkLst>
          <pc:docMk/>
          <pc:sldMk cId="2012699387" sldId="292"/>
        </pc:sldMkLst>
        <pc:spChg chg="mod">
          <ac:chgData name="Larry Tang" userId="S::la511921_ucf.edu#ext#@knights.ucf.edu::a18ac1c3-febb-482e-8e48-361c0ddc9a20" providerId="AD" clId="Web-{9445DEBB-D88E-29C8-C2B8-C740E0730659}" dt="2021-06-03T18:28:11.464" v="45" actId="20577"/>
          <ac:spMkLst>
            <pc:docMk/>
            <pc:sldMk cId="2012699387" sldId="292"/>
            <ac:spMk id="3" creationId="{00000000-0000-0000-0000-000000000000}"/>
          </ac:spMkLst>
        </pc:spChg>
      </pc:sldChg>
      <pc:sldChg chg="modSp">
        <pc:chgData name="Larry Tang" userId="S::la511921_ucf.edu#ext#@knights.ucf.edu::a18ac1c3-febb-482e-8e48-361c0ddc9a20" providerId="AD" clId="Web-{9445DEBB-D88E-29C8-C2B8-C740E0730659}" dt="2021-06-03T18:11:39.440" v="15" actId="20577"/>
        <pc:sldMkLst>
          <pc:docMk/>
          <pc:sldMk cId="3650701931" sldId="293"/>
        </pc:sldMkLst>
        <pc:graphicFrameChg chg="modGraphic">
          <ac:chgData name="Larry Tang" userId="S::la511921_ucf.edu#ext#@knights.ucf.edu::a18ac1c3-febb-482e-8e48-361c0ddc9a20" providerId="AD" clId="Web-{9445DEBB-D88E-29C8-C2B8-C740E0730659}" dt="2021-06-03T18:11:39.440" v="15" actId="20577"/>
          <ac:graphicFrameMkLst>
            <pc:docMk/>
            <pc:sldMk cId="3650701931" sldId="293"/>
            <ac:graphicFrameMk id="13" creationId="{397DE0DC-0AA4-4784-AB0C-94C8FEFE1CCD}"/>
          </ac:graphicFrameMkLst>
        </pc:graphicFrameChg>
      </pc:sldChg>
      <pc:sldChg chg="modSp">
        <pc:chgData name="Larry Tang" userId="S::la511921_ucf.edu#ext#@knights.ucf.edu::a18ac1c3-febb-482e-8e48-361c0ddc9a20" providerId="AD" clId="Web-{9445DEBB-D88E-29C8-C2B8-C740E0730659}" dt="2021-06-03T18:11:53.940" v="20" actId="20577"/>
        <pc:sldMkLst>
          <pc:docMk/>
          <pc:sldMk cId="4151435886" sldId="294"/>
        </pc:sldMkLst>
        <pc:spChg chg="mod">
          <ac:chgData name="Larry Tang" userId="S::la511921_ucf.edu#ext#@knights.ucf.edu::a18ac1c3-febb-482e-8e48-361c0ddc9a20" providerId="AD" clId="Web-{9445DEBB-D88E-29C8-C2B8-C740E0730659}" dt="2021-06-03T18:11:53.940" v="20" actId="20577"/>
          <ac:spMkLst>
            <pc:docMk/>
            <pc:sldMk cId="4151435886" sldId="294"/>
            <ac:spMk id="2" creationId="{00000000-0000-0000-0000-000000000000}"/>
          </ac:spMkLst>
        </pc:spChg>
      </pc:sldChg>
      <pc:sldChg chg="addCm modCm">
        <pc:chgData name="Larry Tang" userId="S::la511921_ucf.edu#ext#@knights.ucf.edu::a18ac1c3-febb-482e-8e48-361c0ddc9a20" providerId="AD" clId="Web-{9445DEBB-D88E-29C8-C2B8-C740E0730659}" dt="2021-06-03T18:38:47.199" v="49"/>
        <pc:sldMkLst>
          <pc:docMk/>
          <pc:sldMk cId="3185073975" sldId="299"/>
        </pc:sldMkLst>
      </pc:sldChg>
      <pc:sldChg chg="addCm">
        <pc:chgData name="Larry Tang" userId="S::la511921_ucf.edu#ext#@knights.ucf.edu::a18ac1c3-febb-482e-8e48-361c0ddc9a20" providerId="AD" clId="Web-{9445DEBB-D88E-29C8-C2B8-C740E0730659}" dt="2021-06-03T18:46:55.648" v="50"/>
        <pc:sldMkLst>
          <pc:docMk/>
          <pc:sldMk cId="2970886491" sldId="302"/>
        </pc:sldMkLst>
      </pc:sldChg>
      <pc:sldChg chg="addCm delCm">
        <pc:chgData name="Larry Tang" userId="S::la511921_ucf.edu#ext#@knights.ucf.edu::a18ac1c3-febb-482e-8e48-361c0ddc9a20" providerId="AD" clId="Web-{9445DEBB-D88E-29C8-C2B8-C740E0730659}" dt="2021-06-03T18:28:42.012" v="46"/>
        <pc:sldMkLst>
          <pc:docMk/>
          <pc:sldMk cId="2431726551" sldId="308"/>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1-06-03T11:12:42.300" idx="2">
    <p:pos x="10" y="10"/>
    <p:text>instead of "pooled ROC", just say "ROC curve". ROC that people understand is usually the one without covariates. 
</p:text>
    <p:extLst>
      <p:ext uri="{C676402C-5697-4E1C-873F-D02D1690AC5C}">
        <p15:threadingInfo xmlns:p15="http://schemas.microsoft.com/office/powerpoint/2012/main" timeZoneBias="420"/>
      </p:ext>
    </p:extLst>
  </p:cm>
  <p:cm authorId="2" dt="2021-06-03T20:11:52.574" idx="1">
    <p:pos x="10" y="106"/>
    <p:text>updated
</p:text>
    <p:extLst>
      <p:ext uri="{C676402C-5697-4E1C-873F-D02D1690AC5C}">
        <p15:threadingInfo xmlns:p15="http://schemas.microsoft.com/office/powerpoint/2012/main" timeZoneBias="420">
          <p15:parentCm authorId="1" idx="2"/>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3" dt="2021-06-04T12:00:04.342" idx="1">
    <p:pos x="10" y="10"/>
    <p:text>add reference
</p:text>
    <p:extLst>
      <p:ext uri="{C676402C-5697-4E1C-873F-D02D1690AC5C}">
        <p15:threadingInfo xmlns:p15="http://schemas.microsoft.com/office/powerpoint/2012/main" timeZoneBias="420"/>
      </p:ext>
    </p:extLst>
  </p:cm>
  <p:cm authorId="3" dt="2021-06-04T16:01:11.624" idx="5">
    <p:pos x="10" y="106"/>
    <p:text>updated</p:text>
    <p:extLst>
      <p:ext uri="{C676402C-5697-4E1C-873F-D02D1690AC5C}">
        <p15:threadingInfo xmlns:p15="http://schemas.microsoft.com/office/powerpoint/2012/main" timeZoneBias="240">
          <p15:parentCm authorId="3" idx="1"/>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6-03T11:29:06.778" idx="3">
    <p:pos x="10" y="10"/>
    <p:text>replace these plots with the more concave ones from thumb
</p:text>
    <p:extLst>
      <p:ext uri="{C676402C-5697-4E1C-873F-D02D1690AC5C}">
        <p15:threadingInfo xmlns:p15="http://schemas.microsoft.com/office/powerpoint/2012/main" timeZoneBias="420"/>
      </p:ext>
    </p:extLst>
  </p:cm>
  <p:cm authorId="1" dt="2021-06-03T11:38:47.199" idx="4">
    <p:pos x="10" y="106"/>
    <p:text>do the same for the next few slides
</p:text>
    <p:extLst>
      <p:ext uri="{C676402C-5697-4E1C-873F-D02D1690AC5C}">
        <p15:threadingInfo xmlns:p15="http://schemas.microsoft.com/office/powerpoint/2012/main" timeZoneBias="420">
          <p15:parentCm authorId="1" idx="3"/>
        </p15:threadingInfo>
      </p:ext>
    </p:extLst>
  </p:cm>
  <p:cm authorId="3" dt="2021-06-04T16:01:04.913" idx="4">
    <p:pos x="10" y="202"/>
    <p:text>updated</p:text>
    <p:extLst>
      <p:ext uri="{C676402C-5697-4E1C-873F-D02D1690AC5C}">
        <p15:threadingInfo xmlns:p15="http://schemas.microsoft.com/office/powerpoint/2012/main" timeZoneBias="240">
          <p15:parentCm authorId="1"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1-06-03T11:46:55.648" idx="5">
    <p:pos x="6210" y="153"/>
    <p:text>ROC curve should be "AUC"?
</p:text>
    <p:extLst>
      <p:ext uri="{C676402C-5697-4E1C-873F-D02D1690AC5C}">
        <p15:threadingInfo xmlns:p15="http://schemas.microsoft.com/office/powerpoint/2012/main" timeZoneBias="420"/>
      </p:ext>
    </p:extLst>
  </p:cm>
  <p:cm authorId="3" dt="2021-06-04T16:00:33.392" idx="2">
    <p:pos x="6210" y="249"/>
    <p:text>Updated</p:text>
    <p:extLst>
      <p:ext uri="{C676402C-5697-4E1C-873F-D02D1690AC5C}">
        <p15:threadingInfo xmlns:p15="http://schemas.microsoft.com/office/powerpoint/2012/main" timeZoneBias="240">
          <p15:parentCm authorId="1" idx="5"/>
        </p15:threadingInfo>
      </p:ext>
    </p:extLst>
  </p:cm>
  <p:cm authorId="3" dt="2021-06-04T16:00:35.178" idx="3">
    <p:pos x="10" y="10"/>
    <p:text>Table pending updated</p:text>
    <p:extLst>
      <p:ext uri="{C676402C-5697-4E1C-873F-D02D1690AC5C}">
        <p15:threadingInfo xmlns:p15="http://schemas.microsoft.com/office/powerpoint/2012/main" timeZoneBias="240"/>
      </p:ext>
    </p:extLst>
  </p:cm>
  <p:cm authorId="3" dt="2021-06-09T09:39:27.840" idx="6">
    <p:pos x="10" y="106"/>
    <p:text>updated
</p:text>
    <p:extLst>
      <p:ext uri="{C676402C-5697-4E1C-873F-D02D1690AC5C}">
        <p15:threadingInfo xmlns:p15="http://schemas.microsoft.com/office/powerpoint/2012/main" timeZoneBias="420">
          <p15:parentCm authorId="3" idx="3"/>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1-06-03T11:50:52.248" idx="6">
    <p:pos x="7147" y="228"/>
    <p:text>Capitalize all first letters, except conjunctions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1-06-03T11:50:52.248" idx="7">
    <p:pos x="7147" y="228"/>
    <p:text>Capitalize all first letters, except conjunctions
</p:text>
    <p:extLst>
      <p:ext uri="{C676402C-5697-4E1C-873F-D02D1690AC5C}">
        <p15:threadingInfo xmlns:p15="http://schemas.microsoft.com/office/powerpoint/2012/main" timeZoneBias="420"/>
      </p:ext>
    </p:extLst>
  </p:cm>
</p:cmLst>
</file>

<file path=ppt/diagrams/_rels/data4.xml.rels><?xml version="1.0" encoding="UTF-8" standalone="yes"?>
<Relationships xmlns="http://schemas.openxmlformats.org/package/2006/relationships"><Relationship Id="rId1" Type="http://schemas.openxmlformats.org/officeDocument/2006/relationships/image" Target="../media/image12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D96E6D-3234-4DA1-A75E-F4A3948D5A9E}"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F37B22B6-9230-44B5-9FF4-199C50D641D8}">
      <dgm:prSet/>
      <dgm:spPr/>
      <dgm:t>
        <a:bodyPr/>
        <a:lstStyle/>
        <a:p>
          <a:r>
            <a:rPr lang="en-US"/>
            <a:t>Dataset used in the </a:t>
          </a:r>
          <a:r>
            <a:rPr lang="en-US">
              <a:cs typeface="Calibri" panose="020F0502020204030204"/>
            </a:rPr>
            <a:t>pooled ROC and </a:t>
          </a:r>
          <a:r>
            <a:rPr lang="en-US">
              <a:ea typeface="+mn-lt"/>
              <a:cs typeface="+mn-lt"/>
            </a:rPr>
            <a:t>covariate-specific</a:t>
          </a:r>
          <a:r>
            <a:rPr lang="en-US">
              <a:cs typeface="Calibri" panose="020F0502020204030204"/>
            </a:rPr>
            <a:t> ROC curve </a:t>
          </a:r>
          <a:r>
            <a:rPr lang="en-US"/>
            <a:t>is a subset of the 2012 West Virginia University's FBI BIOCOP</a:t>
          </a:r>
        </a:p>
      </dgm:t>
    </dgm:pt>
    <dgm:pt modelId="{A6C2A2FC-862B-4DD7-B7A9-7826DB94980B}" type="parTrans" cxnId="{DF670349-DC6E-4DF0-BF97-E058C9BECEB1}">
      <dgm:prSet/>
      <dgm:spPr/>
      <dgm:t>
        <a:bodyPr/>
        <a:lstStyle/>
        <a:p>
          <a:endParaRPr lang="en-US"/>
        </a:p>
      </dgm:t>
    </dgm:pt>
    <dgm:pt modelId="{209F7EF7-0DE4-4A0C-B812-BEF44DC36FA9}" type="sibTrans" cxnId="{DF670349-DC6E-4DF0-BF97-E058C9BECEB1}">
      <dgm:prSet/>
      <dgm:spPr/>
      <dgm:t>
        <a:bodyPr/>
        <a:lstStyle/>
        <a:p>
          <a:endParaRPr lang="en-US"/>
        </a:p>
      </dgm:t>
    </dgm:pt>
    <dgm:pt modelId="{27F6941E-9A4C-4E1C-A9B3-F1E706075B30}">
      <dgm:prSet/>
      <dgm:spPr/>
      <dgm:t>
        <a:bodyPr/>
        <a:lstStyle/>
        <a:p>
          <a:r>
            <a:rPr lang="en-US"/>
            <a:t>Response variable: Match score</a:t>
          </a:r>
        </a:p>
      </dgm:t>
    </dgm:pt>
    <dgm:pt modelId="{B967BAFB-64F0-48AB-8619-323B28771843}" type="parTrans" cxnId="{3C7E9FF9-47D0-408D-85C9-B3AC3A5B4E72}">
      <dgm:prSet/>
      <dgm:spPr/>
      <dgm:t>
        <a:bodyPr/>
        <a:lstStyle/>
        <a:p>
          <a:endParaRPr lang="en-US"/>
        </a:p>
      </dgm:t>
    </dgm:pt>
    <dgm:pt modelId="{8D8DAB9A-A390-4304-B170-2A677A2003A0}" type="sibTrans" cxnId="{3C7E9FF9-47D0-408D-85C9-B3AC3A5B4E72}">
      <dgm:prSet/>
      <dgm:spPr/>
      <dgm:t>
        <a:bodyPr/>
        <a:lstStyle/>
        <a:p>
          <a:endParaRPr lang="en-US"/>
        </a:p>
      </dgm:t>
    </dgm:pt>
    <dgm:pt modelId="{85BADC17-6A62-40F8-BC9F-A7D7A96122FC}">
      <dgm:prSet/>
      <dgm:spPr/>
      <dgm:t>
        <a:bodyPr/>
        <a:lstStyle/>
        <a:p>
          <a:pPr rtl="0"/>
          <a:r>
            <a:rPr lang="en-US"/>
            <a:t>Genuine score: the score obtained by comparing two fingerprint images of the same source</a:t>
          </a:r>
        </a:p>
      </dgm:t>
    </dgm:pt>
    <dgm:pt modelId="{B05858A0-E45A-4CA4-970D-50742E91AC9F}" type="parTrans" cxnId="{B83616DA-4B03-4691-A027-88920F2D1CF5}">
      <dgm:prSet/>
      <dgm:spPr/>
      <dgm:t>
        <a:bodyPr/>
        <a:lstStyle/>
        <a:p>
          <a:endParaRPr lang="en-US"/>
        </a:p>
      </dgm:t>
    </dgm:pt>
    <dgm:pt modelId="{3CD84866-DDD0-4D35-81B2-B1D2B9996090}" type="sibTrans" cxnId="{B83616DA-4B03-4691-A027-88920F2D1CF5}">
      <dgm:prSet/>
      <dgm:spPr/>
      <dgm:t>
        <a:bodyPr/>
        <a:lstStyle/>
        <a:p>
          <a:endParaRPr lang="en-US"/>
        </a:p>
      </dgm:t>
    </dgm:pt>
    <dgm:pt modelId="{419A409B-5249-B845-AF7C-47D7B0BB4BAE}">
      <dgm:prSet/>
      <dgm:spPr/>
      <dgm:t>
        <a:bodyPr/>
        <a:lstStyle/>
        <a:p>
          <a:pPr rtl="0"/>
          <a:r>
            <a:rPr lang="en-US"/>
            <a:t>Impostor score : the score that generated by comparing fingerprint images of two different sources</a:t>
          </a:r>
          <a:r>
            <a:rPr lang="en-US">
              <a:latin typeface="Calibri Light" panose="020F0302020204030204"/>
            </a:rPr>
            <a:t> </a:t>
          </a:r>
          <a:endParaRPr lang="en-US"/>
        </a:p>
      </dgm:t>
    </dgm:pt>
    <dgm:pt modelId="{36FDEECC-76DD-3041-96C3-134EC225B573}" type="parTrans" cxnId="{EC02B420-3598-9648-AFB9-1BBD0345AED5}">
      <dgm:prSet/>
      <dgm:spPr/>
      <dgm:t>
        <a:bodyPr/>
        <a:lstStyle/>
        <a:p>
          <a:endParaRPr lang="en-US"/>
        </a:p>
      </dgm:t>
    </dgm:pt>
    <dgm:pt modelId="{8E23A96B-54A7-7442-A382-A924EEB56F94}" type="sibTrans" cxnId="{EC02B420-3598-9648-AFB9-1BBD0345AED5}">
      <dgm:prSet/>
      <dgm:spPr/>
      <dgm:t>
        <a:bodyPr/>
        <a:lstStyle/>
        <a:p>
          <a:endParaRPr lang="en-US"/>
        </a:p>
      </dgm:t>
    </dgm:pt>
    <dgm:pt modelId="{6FAB2A74-60C8-D746-A014-6EEBDFD221CF}">
      <dgm:prSet/>
      <dgm:spPr/>
      <dgm:t>
        <a:bodyPr/>
        <a:lstStyle/>
        <a:p>
          <a:r>
            <a:rPr lang="en-US"/>
            <a:t>Covariates: Gender; age; ethnicity</a:t>
          </a:r>
        </a:p>
      </dgm:t>
    </dgm:pt>
    <dgm:pt modelId="{3146CD74-20CC-2F43-80C7-F929B50C0E51}" type="parTrans" cxnId="{0EC3B96A-1C6E-2A4D-B2F4-C62D3C37B41B}">
      <dgm:prSet/>
      <dgm:spPr/>
      <dgm:t>
        <a:bodyPr/>
        <a:lstStyle/>
        <a:p>
          <a:endParaRPr lang="en-US"/>
        </a:p>
      </dgm:t>
    </dgm:pt>
    <dgm:pt modelId="{9CAD310B-3AFE-4A4F-8860-AF2FB7E11AA4}" type="sibTrans" cxnId="{0EC3B96A-1C6E-2A4D-B2F4-C62D3C37B41B}">
      <dgm:prSet/>
      <dgm:spPr/>
      <dgm:t>
        <a:bodyPr/>
        <a:lstStyle/>
        <a:p>
          <a:endParaRPr lang="en-US"/>
        </a:p>
      </dgm:t>
    </dgm:pt>
    <dgm:pt modelId="{F3612481-F999-C84C-9EFD-FEE970D70562}" type="pres">
      <dgm:prSet presAssocID="{49D96E6D-3234-4DA1-A75E-F4A3948D5A9E}" presName="vert0" presStyleCnt="0">
        <dgm:presLayoutVars>
          <dgm:dir/>
          <dgm:animOne val="branch"/>
          <dgm:animLvl val="lvl"/>
        </dgm:presLayoutVars>
      </dgm:prSet>
      <dgm:spPr/>
    </dgm:pt>
    <dgm:pt modelId="{D2F53703-297C-7040-8FB4-5B0E90C38A5C}" type="pres">
      <dgm:prSet presAssocID="{F37B22B6-9230-44B5-9FF4-199C50D641D8}" presName="thickLine" presStyleLbl="alignNode1" presStyleIdx="0" presStyleCnt="5"/>
      <dgm:spPr/>
    </dgm:pt>
    <dgm:pt modelId="{C01B0EBF-B9EB-1248-9503-F37B21C462A0}" type="pres">
      <dgm:prSet presAssocID="{F37B22B6-9230-44B5-9FF4-199C50D641D8}" presName="horz1" presStyleCnt="0"/>
      <dgm:spPr/>
    </dgm:pt>
    <dgm:pt modelId="{EA99BEC8-CC3A-054A-9CDF-83D7FA52D950}" type="pres">
      <dgm:prSet presAssocID="{F37B22B6-9230-44B5-9FF4-199C50D641D8}" presName="tx1" presStyleLbl="revTx" presStyleIdx="0" presStyleCnt="5"/>
      <dgm:spPr/>
    </dgm:pt>
    <dgm:pt modelId="{69BB97E0-448A-C046-BF95-BE53A7E8A505}" type="pres">
      <dgm:prSet presAssocID="{F37B22B6-9230-44B5-9FF4-199C50D641D8}" presName="vert1" presStyleCnt="0"/>
      <dgm:spPr/>
    </dgm:pt>
    <dgm:pt modelId="{A9A77396-B93C-C242-999A-946F0B91CECB}" type="pres">
      <dgm:prSet presAssocID="{27F6941E-9A4C-4E1C-A9B3-F1E706075B30}" presName="thickLine" presStyleLbl="alignNode1" presStyleIdx="1" presStyleCnt="5"/>
      <dgm:spPr/>
    </dgm:pt>
    <dgm:pt modelId="{DC876E15-FE71-6048-AAD7-B6D95C846275}" type="pres">
      <dgm:prSet presAssocID="{27F6941E-9A4C-4E1C-A9B3-F1E706075B30}" presName="horz1" presStyleCnt="0"/>
      <dgm:spPr/>
    </dgm:pt>
    <dgm:pt modelId="{58DCE78D-E0F8-884D-9EC6-B379E94F3944}" type="pres">
      <dgm:prSet presAssocID="{27F6941E-9A4C-4E1C-A9B3-F1E706075B30}" presName="tx1" presStyleLbl="revTx" presStyleIdx="1" presStyleCnt="5"/>
      <dgm:spPr/>
    </dgm:pt>
    <dgm:pt modelId="{A9165719-1666-FB4A-86A6-9E1E9A9D84C9}" type="pres">
      <dgm:prSet presAssocID="{27F6941E-9A4C-4E1C-A9B3-F1E706075B30}" presName="vert1" presStyleCnt="0"/>
      <dgm:spPr/>
    </dgm:pt>
    <dgm:pt modelId="{2C108CA8-110B-E344-9246-4DD3E689337A}" type="pres">
      <dgm:prSet presAssocID="{85BADC17-6A62-40F8-BC9F-A7D7A96122FC}" presName="thickLine" presStyleLbl="alignNode1" presStyleIdx="2" presStyleCnt="5"/>
      <dgm:spPr/>
    </dgm:pt>
    <dgm:pt modelId="{90C48E94-060B-244D-9445-2805932C81A2}" type="pres">
      <dgm:prSet presAssocID="{85BADC17-6A62-40F8-BC9F-A7D7A96122FC}" presName="horz1" presStyleCnt="0"/>
      <dgm:spPr/>
    </dgm:pt>
    <dgm:pt modelId="{0F7346CD-B6C1-D244-A281-84878803D66A}" type="pres">
      <dgm:prSet presAssocID="{85BADC17-6A62-40F8-BC9F-A7D7A96122FC}" presName="tx1" presStyleLbl="revTx" presStyleIdx="2" presStyleCnt="5"/>
      <dgm:spPr/>
    </dgm:pt>
    <dgm:pt modelId="{B242EBDF-C723-2E45-A066-7AB0FFE4BE2D}" type="pres">
      <dgm:prSet presAssocID="{85BADC17-6A62-40F8-BC9F-A7D7A96122FC}" presName="vert1" presStyleCnt="0"/>
      <dgm:spPr/>
    </dgm:pt>
    <dgm:pt modelId="{4A0ED82F-BB90-1145-B690-BDD1E5C43C1F}" type="pres">
      <dgm:prSet presAssocID="{419A409B-5249-B845-AF7C-47D7B0BB4BAE}" presName="thickLine" presStyleLbl="alignNode1" presStyleIdx="3" presStyleCnt="5"/>
      <dgm:spPr/>
    </dgm:pt>
    <dgm:pt modelId="{771BE5FF-CB24-124F-AABD-5385E22E1D5D}" type="pres">
      <dgm:prSet presAssocID="{419A409B-5249-B845-AF7C-47D7B0BB4BAE}" presName="horz1" presStyleCnt="0"/>
      <dgm:spPr/>
    </dgm:pt>
    <dgm:pt modelId="{84A7ABF4-2219-1C46-A234-43F950BF566D}" type="pres">
      <dgm:prSet presAssocID="{419A409B-5249-B845-AF7C-47D7B0BB4BAE}" presName="tx1" presStyleLbl="revTx" presStyleIdx="3" presStyleCnt="5"/>
      <dgm:spPr/>
    </dgm:pt>
    <dgm:pt modelId="{21420A4E-1DBB-7F46-897C-073B9B898BA5}" type="pres">
      <dgm:prSet presAssocID="{419A409B-5249-B845-AF7C-47D7B0BB4BAE}" presName="vert1" presStyleCnt="0"/>
      <dgm:spPr/>
    </dgm:pt>
    <dgm:pt modelId="{CD8BBBD0-E3F1-F146-9F5B-4B8D55618C92}" type="pres">
      <dgm:prSet presAssocID="{6FAB2A74-60C8-D746-A014-6EEBDFD221CF}" presName="thickLine" presStyleLbl="alignNode1" presStyleIdx="4" presStyleCnt="5"/>
      <dgm:spPr/>
    </dgm:pt>
    <dgm:pt modelId="{DB2B6A8B-769D-CA4D-BFF8-AC7473FC11B9}" type="pres">
      <dgm:prSet presAssocID="{6FAB2A74-60C8-D746-A014-6EEBDFD221CF}" presName="horz1" presStyleCnt="0"/>
      <dgm:spPr/>
    </dgm:pt>
    <dgm:pt modelId="{1592B0BD-8FE4-874D-BEA1-4C763E490CFC}" type="pres">
      <dgm:prSet presAssocID="{6FAB2A74-60C8-D746-A014-6EEBDFD221CF}" presName="tx1" presStyleLbl="revTx" presStyleIdx="4" presStyleCnt="5"/>
      <dgm:spPr/>
    </dgm:pt>
    <dgm:pt modelId="{ED76F297-8A9D-A142-9679-6A1DE42F175F}" type="pres">
      <dgm:prSet presAssocID="{6FAB2A74-60C8-D746-A014-6EEBDFD221CF}" presName="vert1" presStyleCnt="0"/>
      <dgm:spPr/>
    </dgm:pt>
  </dgm:ptLst>
  <dgm:cxnLst>
    <dgm:cxn modelId="{00208F06-B2E8-D94F-B72F-99D4B508FBE1}" type="presOf" srcId="{85BADC17-6A62-40F8-BC9F-A7D7A96122FC}" destId="{0F7346CD-B6C1-D244-A281-84878803D66A}" srcOrd="0" destOrd="0" presId="urn:microsoft.com/office/officeart/2008/layout/LinedList"/>
    <dgm:cxn modelId="{EC02B420-3598-9648-AFB9-1BBD0345AED5}" srcId="{49D96E6D-3234-4DA1-A75E-F4A3948D5A9E}" destId="{419A409B-5249-B845-AF7C-47D7B0BB4BAE}" srcOrd="3" destOrd="0" parTransId="{36FDEECC-76DD-3041-96C3-134EC225B573}" sibTransId="{8E23A96B-54A7-7442-A382-A924EEB56F94}"/>
    <dgm:cxn modelId="{3BFC182A-C6BC-2647-9B38-AAA3D09D2D24}" type="presOf" srcId="{F37B22B6-9230-44B5-9FF4-199C50D641D8}" destId="{EA99BEC8-CC3A-054A-9CDF-83D7FA52D950}" srcOrd="0" destOrd="0" presId="urn:microsoft.com/office/officeart/2008/layout/LinedList"/>
    <dgm:cxn modelId="{14345933-9ED3-E446-B3AF-E198239390F6}" type="presOf" srcId="{27F6941E-9A4C-4E1C-A9B3-F1E706075B30}" destId="{58DCE78D-E0F8-884D-9EC6-B379E94F3944}" srcOrd="0" destOrd="0" presId="urn:microsoft.com/office/officeart/2008/layout/LinedList"/>
    <dgm:cxn modelId="{DF670349-DC6E-4DF0-BF97-E058C9BECEB1}" srcId="{49D96E6D-3234-4DA1-A75E-F4A3948D5A9E}" destId="{F37B22B6-9230-44B5-9FF4-199C50D641D8}" srcOrd="0" destOrd="0" parTransId="{A6C2A2FC-862B-4DD7-B7A9-7826DB94980B}" sibTransId="{209F7EF7-0DE4-4A0C-B812-BEF44DC36FA9}"/>
    <dgm:cxn modelId="{EB31C850-7706-A849-AEB4-93DEBD512C2F}" type="presOf" srcId="{6FAB2A74-60C8-D746-A014-6EEBDFD221CF}" destId="{1592B0BD-8FE4-874D-BEA1-4C763E490CFC}" srcOrd="0" destOrd="0" presId="urn:microsoft.com/office/officeart/2008/layout/LinedList"/>
    <dgm:cxn modelId="{0EC3B96A-1C6E-2A4D-B2F4-C62D3C37B41B}" srcId="{49D96E6D-3234-4DA1-A75E-F4A3948D5A9E}" destId="{6FAB2A74-60C8-D746-A014-6EEBDFD221CF}" srcOrd="4" destOrd="0" parTransId="{3146CD74-20CC-2F43-80C7-F929B50C0E51}" sibTransId="{9CAD310B-3AFE-4A4F-8860-AF2FB7E11AA4}"/>
    <dgm:cxn modelId="{B83616DA-4B03-4691-A027-88920F2D1CF5}" srcId="{49D96E6D-3234-4DA1-A75E-F4A3948D5A9E}" destId="{85BADC17-6A62-40F8-BC9F-A7D7A96122FC}" srcOrd="2" destOrd="0" parTransId="{B05858A0-E45A-4CA4-970D-50742E91AC9F}" sibTransId="{3CD84866-DDD0-4D35-81B2-B1D2B9996090}"/>
    <dgm:cxn modelId="{2134ADF3-AE75-864E-91B7-AA33C26A0226}" type="presOf" srcId="{49D96E6D-3234-4DA1-A75E-F4A3948D5A9E}" destId="{F3612481-F999-C84C-9EFD-FEE970D70562}" srcOrd="0" destOrd="0" presId="urn:microsoft.com/office/officeart/2008/layout/LinedList"/>
    <dgm:cxn modelId="{368AC2F8-AD9B-A04C-AE5C-64CC7706CBB4}" type="presOf" srcId="{419A409B-5249-B845-AF7C-47D7B0BB4BAE}" destId="{84A7ABF4-2219-1C46-A234-43F950BF566D}" srcOrd="0" destOrd="0" presId="urn:microsoft.com/office/officeart/2008/layout/LinedList"/>
    <dgm:cxn modelId="{3C7E9FF9-47D0-408D-85C9-B3AC3A5B4E72}" srcId="{49D96E6D-3234-4DA1-A75E-F4A3948D5A9E}" destId="{27F6941E-9A4C-4E1C-A9B3-F1E706075B30}" srcOrd="1" destOrd="0" parTransId="{B967BAFB-64F0-48AB-8619-323B28771843}" sibTransId="{8D8DAB9A-A390-4304-B170-2A677A2003A0}"/>
    <dgm:cxn modelId="{E85CE124-3A6B-2041-9C47-18D05449E981}" type="presParOf" srcId="{F3612481-F999-C84C-9EFD-FEE970D70562}" destId="{D2F53703-297C-7040-8FB4-5B0E90C38A5C}" srcOrd="0" destOrd="0" presId="urn:microsoft.com/office/officeart/2008/layout/LinedList"/>
    <dgm:cxn modelId="{E26EF7A0-0AC4-4846-BDE6-2B293FA7D236}" type="presParOf" srcId="{F3612481-F999-C84C-9EFD-FEE970D70562}" destId="{C01B0EBF-B9EB-1248-9503-F37B21C462A0}" srcOrd="1" destOrd="0" presId="urn:microsoft.com/office/officeart/2008/layout/LinedList"/>
    <dgm:cxn modelId="{B81FC3EC-2C7C-3B41-84A2-25F1558F9104}" type="presParOf" srcId="{C01B0EBF-B9EB-1248-9503-F37B21C462A0}" destId="{EA99BEC8-CC3A-054A-9CDF-83D7FA52D950}" srcOrd="0" destOrd="0" presId="urn:microsoft.com/office/officeart/2008/layout/LinedList"/>
    <dgm:cxn modelId="{9A4AA3C0-2889-B444-988E-589ED9AA0E50}" type="presParOf" srcId="{C01B0EBF-B9EB-1248-9503-F37B21C462A0}" destId="{69BB97E0-448A-C046-BF95-BE53A7E8A505}" srcOrd="1" destOrd="0" presId="urn:microsoft.com/office/officeart/2008/layout/LinedList"/>
    <dgm:cxn modelId="{F69B6141-A230-F24B-A59D-5C6413DA0B26}" type="presParOf" srcId="{F3612481-F999-C84C-9EFD-FEE970D70562}" destId="{A9A77396-B93C-C242-999A-946F0B91CECB}" srcOrd="2" destOrd="0" presId="urn:microsoft.com/office/officeart/2008/layout/LinedList"/>
    <dgm:cxn modelId="{5890CED8-F59B-BB47-A24C-B766E7CE00DE}" type="presParOf" srcId="{F3612481-F999-C84C-9EFD-FEE970D70562}" destId="{DC876E15-FE71-6048-AAD7-B6D95C846275}" srcOrd="3" destOrd="0" presId="urn:microsoft.com/office/officeart/2008/layout/LinedList"/>
    <dgm:cxn modelId="{7C5FD5A5-843A-8249-B06A-8BE40DBC8694}" type="presParOf" srcId="{DC876E15-FE71-6048-AAD7-B6D95C846275}" destId="{58DCE78D-E0F8-884D-9EC6-B379E94F3944}" srcOrd="0" destOrd="0" presId="urn:microsoft.com/office/officeart/2008/layout/LinedList"/>
    <dgm:cxn modelId="{05761486-7A44-6543-8FBD-04601AC163CB}" type="presParOf" srcId="{DC876E15-FE71-6048-AAD7-B6D95C846275}" destId="{A9165719-1666-FB4A-86A6-9E1E9A9D84C9}" srcOrd="1" destOrd="0" presId="urn:microsoft.com/office/officeart/2008/layout/LinedList"/>
    <dgm:cxn modelId="{614F5354-7251-A442-BB4A-DE5138595872}" type="presParOf" srcId="{F3612481-F999-C84C-9EFD-FEE970D70562}" destId="{2C108CA8-110B-E344-9246-4DD3E689337A}" srcOrd="4" destOrd="0" presId="urn:microsoft.com/office/officeart/2008/layout/LinedList"/>
    <dgm:cxn modelId="{9F7B3B09-A3DC-8346-B793-D407E8E9FC36}" type="presParOf" srcId="{F3612481-F999-C84C-9EFD-FEE970D70562}" destId="{90C48E94-060B-244D-9445-2805932C81A2}" srcOrd="5" destOrd="0" presId="urn:microsoft.com/office/officeart/2008/layout/LinedList"/>
    <dgm:cxn modelId="{F5C8D78E-9BB5-3347-98E0-D47E11E67885}" type="presParOf" srcId="{90C48E94-060B-244D-9445-2805932C81A2}" destId="{0F7346CD-B6C1-D244-A281-84878803D66A}" srcOrd="0" destOrd="0" presId="urn:microsoft.com/office/officeart/2008/layout/LinedList"/>
    <dgm:cxn modelId="{C7BC160A-2AB4-4B47-B07C-A8409E10C13C}" type="presParOf" srcId="{90C48E94-060B-244D-9445-2805932C81A2}" destId="{B242EBDF-C723-2E45-A066-7AB0FFE4BE2D}" srcOrd="1" destOrd="0" presId="urn:microsoft.com/office/officeart/2008/layout/LinedList"/>
    <dgm:cxn modelId="{0C93F52A-BC7B-6643-9C9A-93C144F8E181}" type="presParOf" srcId="{F3612481-F999-C84C-9EFD-FEE970D70562}" destId="{4A0ED82F-BB90-1145-B690-BDD1E5C43C1F}" srcOrd="6" destOrd="0" presId="urn:microsoft.com/office/officeart/2008/layout/LinedList"/>
    <dgm:cxn modelId="{FEE6061A-76BE-C04B-8191-B33993F95C9F}" type="presParOf" srcId="{F3612481-F999-C84C-9EFD-FEE970D70562}" destId="{771BE5FF-CB24-124F-AABD-5385E22E1D5D}" srcOrd="7" destOrd="0" presId="urn:microsoft.com/office/officeart/2008/layout/LinedList"/>
    <dgm:cxn modelId="{5836A96F-AD0B-844A-AB7D-69C93AD7EF35}" type="presParOf" srcId="{771BE5FF-CB24-124F-AABD-5385E22E1D5D}" destId="{84A7ABF4-2219-1C46-A234-43F950BF566D}" srcOrd="0" destOrd="0" presId="urn:microsoft.com/office/officeart/2008/layout/LinedList"/>
    <dgm:cxn modelId="{44496213-B5A1-4340-A422-6DE61F89B47D}" type="presParOf" srcId="{771BE5FF-CB24-124F-AABD-5385E22E1D5D}" destId="{21420A4E-1DBB-7F46-897C-073B9B898BA5}" srcOrd="1" destOrd="0" presId="urn:microsoft.com/office/officeart/2008/layout/LinedList"/>
    <dgm:cxn modelId="{20382C2B-A961-2648-9A7C-1269F4652AF3}" type="presParOf" srcId="{F3612481-F999-C84C-9EFD-FEE970D70562}" destId="{CD8BBBD0-E3F1-F146-9F5B-4B8D55618C92}" srcOrd="8" destOrd="0" presId="urn:microsoft.com/office/officeart/2008/layout/LinedList"/>
    <dgm:cxn modelId="{54615FD0-8173-5E4F-B994-0CBE7A099B53}" type="presParOf" srcId="{F3612481-F999-C84C-9EFD-FEE970D70562}" destId="{DB2B6A8B-769D-CA4D-BFF8-AC7473FC11B9}" srcOrd="9" destOrd="0" presId="urn:microsoft.com/office/officeart/2008/layout/LinedList"/>
    <dgm:cxn modelId="{4BBB23B4-2876-D641-80D8-74EFED53B927}" type="presParOf" srcId="{DB2B6A8B-769D-CA4D-BFF8-AC7473FC11B9}" destId="{1592B0BD-8FE4-874D-BEA1-4C763E490CFC}" srcOrd="0" destOrd="0" presId="urn:microsoft.com/office/officeart/2008/layout/LinedList"/>
    <dgm:cxn modelId="{D5A8F2DD-F7B5-3A42-8880-4BA297FF22EB}" type="presParOf" srcId="{DB2B6A8B-769D-CA4D-BFF8-AC7473FC11B9}" destId="{ED76F297-8A9D-A142-9679-6A1DE42F175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DDEF0A-712D-499D-AEF3-5C646B291B75}" type="doc">
      <dgm:prSet loTypeId="urn:microsoft.com/office/officeart/2008/layout/LinedList" loCatId="list" qsTypeId="urn:microsoft.com/office/officeart/2005/8/quickstyle/simple2" qsCatId="simple" csTypeId="urn:microsoft.com/office/officeart/2005/8/colors/accent5_2" csCatId="accent5" phldr="1"/>
      <dgm:spPr/>
      <dgm:t>
        <a:bodyPr/>
        <a:lstStyle/>
        <a:p>
          <a:endParaRPr lang="en-US"/>
        </a:p>
      </dgm:t>
    </dgm:pt>
    <dgm:pt modelId="{A58903F9-8F95-44BB-AC09-91DD03B2CD62}">
      <dgm:prSet custT="1"/>
      <dgm:spPr/>
      <dgm:t>
        <a:bodyPr/>
        <a:lstStyle/>
        <a:p>
          <a:r>
            <a:rPr lang="en-US" sz="2400" b="0"/>
            <a:t>Fingerprint match scores vary based on demographics.</a:t>
          </a:r>
          <a:endParaRPr lang="en-US" sz="2400"/>
        </a:p>
      </dgm:t>
    </dgm:pt>
    <dgm:pt modelId="{80F8606E-90C1-4B58-B6CE-BE054D7D8104}" type="parTrans" cxnId="{7127FE0C-D1A8-4696-8E71-3CA3D8D5F7E3}">
      <dgm:prSet/>
      <dgm:spPr/>
      <dgm:t>
        <a:bodyPr/>
        <a:lstStyle/>
        <a:p>
          <a:endParaRPr lang="en-US"/>
        </a:p>
      </dgm:t>
    </dgm:pt>
    <dgm:pt modelId="{43EE80DE-F9C6-4650-8B4B-2CEA160FE0C1}" type="sibTrans" cxnId="{7127FE0C-D1A8-4696-8E71-3CA3D8D5F7E3}">
      <dgm:prSet/>
      <dgm:spPr/>
      <dgm:t>
        <a:bodyPr/>
        <a:lstStyle/>
        <a:p>
          <a:endParaRPr lang="en-US"/>
        </a:p>
      </dgm:t>
    </dgm:pt>
    <dgm:pt modelId="{6FF777E8-C114-9A44-BC5C-D6D17E34240F}">
      <dgm:prSet custT="1"/>
      <dgm:spPr/>
      <dgm:t>
        <a:bodyPr/>
        <a:lstStyle/>
        <a:p>
          <a:r>
            <a:rPr lang="en-US" sz="2400" b="0"/>
            <a:t>How will demographics impact the fairness of the algorithm?</a:t>
          </a:r>
          <a:endParaRPr lang="en-US" sz="2400"/>
        </a:p>
      </dgm:t>
    </dgm:pt>
    <dgm:pt modelId="{04EB9BFC-2280-7A41-8FB7-410A56837466}" type="parTrans" cxnId="{FD59C8F7-0111-0446-BEA0-70EB5DE415D0}">
      <dgm:prSet/>
      <dgm:spPr/>
      <dgm:t>
        <a:bodyPr/>
        <a:lstStyle/>
        <a:p>
          <a:endParaRPr lang="en-US"/>
        </a:p>
      </dgm:t>
    </dgm:pt>
    <dgm:pt modelId="{778D3F23-2B93-8647-A820-A380A7C18790}" type="sibTrans" cxnId="{FD59C8F7-0111-0446-BEA0-70EB5DE415D0}">
      <dgm:prSet/>
      <dgm:spPr/>
      <dgm:t>
        <a:bodyPr/>
        <a:lstStyle/>
        <a:p>
          <a:endParaRPr lang="en-US"/>
        </a:p>
      </dgm:t>
    </dgm:pt>
    <dgm:pt modelId="{7E2341D8-4D16-0C47-B6B2-52CBF08AC1F8}" type="pres">
      <dgm:prSet presAssocID="{F7DDEF0A-712D-499D-AEF3-5C646B291B75}" presName="vert0" presStyleCnt="0">
        <dgm:presLayoutVars>
          <dgm:dir/>
          <dgm:animOne val="branch"/>
          <dgm:animLvl val="lvl"/>
        </dgm:presLayoutVars>
      </dgm:prSet>
      <dgm:spPr/>
    </dgm:pt>
    <dgm:pt modelId="{A92F2F53-9EAF-8E4C-9090-6A536DAF9458}" type="pres">
      <dgm:prSet presAssocID="{A58903F9-8F95-44BB-AC09-91DD03B2CD62}" presName="thickLine" presStyleLbl="alignNode1" presStyleIdx="0" presStyleCnt="2"/>
      <dgm:spPr/>
    </dgm:pt>
    <dgm:pt modelId="{BB303EFB-7B90-B745-9E9A-C885AC9A9507}" type="pres">
      <dgm:prSet presAssocID="{A58903F9-8F95-44BB-AC09-91DD03B2CD62}" presName="horz1" presStyleCnt="0"/>
      <dgm:spPr/>
    </dgm:pt>
    <dgm:pt modelId="{CB18CEF5-D0A4-F147-AD77-DF7DF179AFB9}" type="pres">
      <dgm:prSet presAssocID="{A58903F9-8F95-44BB-AC09-91DD03B2CD62}" presName="tx1" presStyleLbl="revTx" presStyleIdx="0" presStyleCnt="2"/>
      <dgm:spPr/>
    </dgm:pt>
    <dgm:pt modelId="{EEB3CBAD-C3BF-0E44-8B7D-E8A74BFACB98}" type="pres">
      <dgm:prSet presAssocID="{A58903F9-8F95-44BB-AC09-91DD03B2CD62}" presName="vert1" presStyleCnt="0"/>
      <dgm:spPr/>
    </dgm:pt>
    <dgm:pt modelId="{3C83F56B-FADF-2647-96D4-5F6CB4EEDCEE}" type="pres">
      <dgm:prSet presAssocID="{6FF777E8-C114-9A44-BC5C-D6D17E34240F}" presName="thickLine" presStyleLbl="alignNode1" presStyleIdx="1" presStyleCnt="2"/>
      <dgm:spPr/>
    </dgm:pt>
    <dgm:pt modelId="{FCD86409-EB88-9248-88D9-BDE0E11B9E31}" type="pres">
      <dgm:prSet presAssocID="{6FF777E8-C114-9A44-BC5C-D6D17E34240F}" presName="horz1" presStyleCnt="0"/>
      <dgm:spPr/>
    </dgm:pt>
    <dgm:pt modelId="{BD7B2B48-5803-EF4F-AB8B-7647EFCEC92A}" type="pres">
      <dgm:prSet presAssocID="{6FF777E8-C114-9A44-BC5C-D6D17E34240F}" presName="tx1" presStyleLbl="revTx" presStyleIdx="1" presStyleCnt="2"/>
      <dgm:spPr/>
    </dgm:pt>
    <dgm:pt modelId="{D868A9B3-B5D4-1041-8A14-92FD2DA8A98D}" type="pres">
      <dgm:prSet presAssocID="{6FF777E8-C114-9A44-BC5C-D6D17E34240F}" presName="vert1" presStyleCnt="0"/>
      <dgm:spPr/>
    </dgm:pt>
  </dgm:ptLst>
  <dgm:cxnLst>
    <dgm:cxn modelId="{7127FE0C-D1A8-4696-8E71-3CA3D8D5F7E3}" srcId="{F7DDEF0A-712D-499D-AEF3-5C646B291B75}" destId="{A58903F9-8F95-44BB-AC09-91DD03B2CD62}" srcOrd="0" destOrd="0" parTransId="{80F8606E-90C1-4B58-B6CE-BE054D7D8104}" sibTransId="{43EE80DE-F9C6-4650-8B4B-2CEA160FE0C1}"/>
    <dgm:cxn modelId="{5854FC75-5EB8-C248-BDB0-DDC542C25407}" type="presOf" srcId="{A58903F9-8F95-44BB-AC09-91DD03B2CD62}" destId="{CB18CEF5-D0A4-F147-AD77-DF7DF179AFB9}" srcOrd="0" destOrd="0" presId="urn:microsoft.com/office/officeart/2008/layout/LinedList"/>
    <dgm:cxn modelId="{8186FC89-4567-9842-9D08-FAD56F33CDE6}" type="presOf" srcId="{F7DDEF0A-712D-499D-AEF3-5C646B291B75}" destId="{7E2341D8-4D16-0C47-B6B2-52CBF08AC1F8}" srcOrd="0" destOrd="0" presId="urn:microsoft.com/office/officeart/2008/layout/LinedList"/>
    <dgm:cxn modelId="{E571A0AE-E9EA-8F43-83A8-51D3FD236958}" type="presOf" srcId="{6FF777E8-C114-9A44-BC5C-D6D17E34240F}" destId="{BD7B2B48-5803-EF4F-AB8B-7647EFCEC92A}" srcOrd="0" destOrd="0" presId="urn:microsoft.com/office/officeart/2008/layout/LinedList"/>
    <dgm:cxn modelId="{FD59C8F7-0111-0446-BEA0-70EB5DE415D0}" srcId="{F7DDEF0A-712D-499D-AEF3-5C646B291B75}" destId="{6FF777E8-C114-9A44-BC5C-D6D17E34240F}" srcOrd="1" destOrd="0" parTransId="{04EB9BFC-2280-7A41-8FB7-410A56837466}" sibTransId="{778D3F23-2B93-8647-A820-A380A7C18790}"/>
    <dgm:cxn modelId="{6A228831-15D6-D84A-8A9F-5A1844DA2FD7}" type="presParOf" srcId="{7E2341D8-4D16-0C47-B6B2-52CBF08AC1F8}" destId="{A92F2F53-9EAF-8E4C-9090-6A536DAF9458}" srcOrd="0" destOrd="0" presId="urn:microsoft.com/office/officeart/2008/layout/LinedList"/>
    <dgm:cxn modelId="{530F4776-893E-FC4A-9725-A685FDCD2A01}" type="presParOf" srcId="{7E2341D8-4D16-0C47-B6B2-52CBF08AC1F8}" destId="{BB303EFB-7B90-B745-9E9A-C885AC9A9507}" srcOrd="1" destOrd="0" presId="urn:microsoft.com/office/officeart/2008/layout/LinedList"/>
    <dgm:cxn modelId="{524ADB91-D594-624D-ACC4-0BEAFC6CAFC6}" type="presParOf" srcId="{BB303EFB-7B90-B745-9E9A-C885AC9A9507}" destId="{CB18CEF5-D0A4-F147-AD77-DF7DF179AFB9}" srcOrd="0" destOrd="0" presId="urn:microsoft.com/office/officeart/2008/layout/LinedList"/>
    <dgm:cxn modelId="{956241A6-E1AA-974A-A69B-3298E288AA39}" type="presParOf" srcId="{BB303EFB-7B90-B745-9E9A-C885AC9A9507}" destId="{EEB3CBAD-C3BF-0E44-8B7D-E8A74BFACB98}" srcOrd="1" destOrd="0" presId="urn:microsoft.com/office/officeart/2008/layout/LinedList"/>
    <dgm:cxn modelId="{E39E4CF5-118E-F042-BDD1-4067A092B2EA}" type="presParOf" srcId="{7E2341D8-4D16-0C47-B6B2-52CBF08AC1F8}" destId="{3C83F56B-FADF-2647-96D4-5F6CB4EEDCEE}" srcOrd="2" destOrd="0" presId="urn:microsoft.com/office/officeart/2008/layout/LinedList"/>
    <dgm:cxn modelId="{EBCC890A-3B54-4144-9790-63410E8E3C94}" type="presParOf" srcId="{7E2341D8-4D16-0C47-B6B2-52CBF08AC1F8}" destId="{FCD86409-EB88-9248-88D9-BDE0E11B9E31}" srcOrd="3" destOrd="0" presId="urn:microsoft.com/office/officeart/2008/layout/LinedList"/>
    <dgm:cxn modelId="{3D378B9D-EC23-104B-9043-5CED0C48B057}" type="presParOf" srcId="{FCD86409-EB88-9248-88D9-BDE0E11B9E31}" destId="{BD7B2B48-5803-EF4F-AB8B-7647EFCEC92A}" srcOrd="0" destOrd="0" presId="urn:microsoft.com/office/officeart/2008/layout/LinedList"/>
    <dgm:cxn modelId="{AD767BAB-A1FB-DC45-8D3D-F36E78BBE30E}" type="presParOf" srcId="{FCD86409-EB88-9248-88D9-BDE0E11B9E31}" destId="{D868A9B3-B5D4-1041-8A14-92FD2DA8A98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BC702E5-D2EF-E24E-AF04-70AD2A337B4A}"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mc:AlternateContent xmlns:mc="http://schemas.openxmlformats.org/markup-compatibility/2006" xmlns:a14="http://schemas.microsoft.com/office/drawing/2010/main">
      <mc:Choice Requires="a14">
        <dgm:pt modelId="{2262F86D-0A7F-0540-837E-D005DCEB64BA}">
          <dgm:prSet phldrT="[Text]" custT="1"/>
          <dgm:spPr/>
          <dgm: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𝑅𝑂𝐶</m:t>
                    </m:r>
                    <m:r>
                      <a:rPr lang="en-US" sz="2400" b="0" i="1" baseline="-25000" smtClean="0">
                        <a:latin typeface="Cambria Math" panose="02040503050406030204" pitchFamily="18" charset="0"/>
                      </a:rPr>
                      <m:t>𝑥</m:t>
                    </m:r>
                    <m:d>
                      <m:dPr>
                        <m:ctrlPr>
                          <a:rPr lang="en-US" sz="2400" b="0" i="1" baseline="-25000" smtClean="0">
                            <a:latin typeface="Cambria Math" panose="02040503050406030204" pitchFamily="18" charset="0"/>
                          </a:rPr>
                        </m:ctrlPr>
                      </m:dPr>
                      <m:e>
                        <m:r>
                          <a:rPr lang="en-US" sz="2400" b="0" i="1" smtClean="0">
                            <a:latin typeface="Cambria Math" panose="02040503050406030204" pitchFamily="18" charset="0"/>
                          </a:rPr>
                          <m:t>𝑢</m:t>
                        </m:r>
                      </m:e>
                    </m:d>
                    <m:r>
                      <a:rPr lang="en-US" sz="2400" b="0" i="1" smtClean="0">
                        <a:latin typeface="Cambria Math" panose="02040503050406030204" pitchFamily="18" charset="0"/>
                      </a:rPr>
                      <m:t>=1−</m:t>
                    </m:r>
                    <m:r>
                      <a:rPr lang="en-US" sz="2400" b="0" i="1" smtClean="0">
                        <a:latin typeface="Cambria Math" panose="02040503050406030204" pitchFamily="18" charset="0"/>
                      </a:rPr>
                      <m:t>𝐺</m:t>
                    </m:r>
                    <m:r>
                      <a:rPr lang="en-US" sz="2400" b="0" i="1" baseline="-25000" smtClean="0">
                        <a:latin typeface="Cambria Math" panose="02040503050406030204" pitchFamily="18" charset="0"/>
                      </a:rPr>
                      <m:t>1</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𝐺</m:t>
                        </m:r>
                        <m:r>
                          <a:rPr lang="en-US" sz="2400" b="0" i="1" baseline="-25000" smtClean="0">
                            <a:latin typeface="Cambria Math" panose="02040503050406030204" pitchFamily="18" charset="0"/>
                          </a:rPr>
                          <m:t>0</m:t>
                        </m:r>
                      </m:e>
                      <m:sup>
                        <m:r>
                          <a:rPr lang="en-US" sz="2400" b="0" i="1" smtClean="0">
                            <a:latin typeface="Cambria Math" panose="02040503050406030204" pitchFamily="18" charset="0"/>
                          </a:rPr>
                          <m:t>−1</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1−</m:t>
                        </m:r>
                        <m:r>
                          <a:rPr lang="en-US" sz="2400" b="0" i="1" smtClean="0">
                            <a:latin typeface="Cambria Math" panose="02040503050406030204" pitchFamily="18" charset="0"/>
                          </a:rPr>
                          <m:t>𝑢</m:t>
                        </m:r>
                      </m:e>
                    </m:d>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𝜎</m:t>
                        </m:r>
                        <m:r>
                          <a:rPr lang="en-US" sz="2400" b="0" i="1" baseline="-25000" smtClean="0">
                            <a:latin typeface="Cambria Math" panose="02040503050406030204" pitchFamily="18" charset="0"/>
                            <a:ea typeface="Cambria Math" panose="02040503050406030204" pitchFamily="18" charset="0"/>
                          </a:rPr>
                          <m:t>0</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num>
                      <m:den>
                        <m:r>
                          <a:rPr lang="en-US" sz="2400" b="0" i="1" smtClean="0">
                            <a:latin typeface="Cambria Math" panose="02040503050406030204" pitchFamily="18" charset="0"/>
                            <a:ea typeface="Cambria Math" panose="02040503050406030204" pitchFamily="18" charset="0"/>
                          </a:rPr>
                          <m:t>𝜎</m:t>
                        </m:r>
                        <m:r>
                          <a:rPr lang="en-US" sz="2400" b="0" i="1" baseline="-25000" smtClean="0">
                            <a:latin typeface="Cambria Math" panose="02040503050406030204" pitchFamily="18" charset="0"/>
                            <a:ea typeface="Cambria Math" panose="02040503050406030204" pitchFamily="18" charset="0"/>
                          </a:rPr>
                          <m:t>1</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𝑥</m:t>
                            </m:r>
                          </m:e>
                        </m:d>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𝜇</m:t>
                        </m:r>
                        <m:r>
                          <a:rPr lang="en-US" sz="2400" b="0" i="1" baseline="-25000"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𝜇</m:t>
                        </m:r>
                        <m:r>
                          <a:rPr lang="en-US" sz="2400" b="0" i="1" baseline="-25000" smtClean="0">
                            <a:latin typeface="Cambria Math" panose="02040503050406030204" pitchFamily="18" charset="0"/>
                            <a:ea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num>
                      <m:den>
                        <m:r>
                          <a:rPr lang="en-US" sz="2400" b="0" i="1" smtClean="0">
                            <a:latin typeface="Cambria Math" panose="02040503050406030204" pitchFamily="18" charset="0"/>
                            <a:ea typeface="Cambria Math" panose="02040503050406030204" pitchFamily="18" charset="0"/>
                          </a:rPr>
                          <m:t>𝜎</m:t>
                        </m:r>
                        <m:r>
                          <a:rPr lang="en-US" sz="2400" b="0" i="1" baseline="-25000"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𝑥</m:t>
                        </m:r>
                        <m:r>
                          <a:rPr lang="en-US" sz="2400" b="0" i="1" smtClean="0">
                            <a:latin typeface="Cambria Math" panose="02040503050406030204" pitchFamily="18" charset="0"/>
                            <a:ea typeface="Cambria Math" panose="02040503050406030204" pitchFamily="18" charset="0"/>
                          </a:rPr>
                          <m:t>)</m:t>
                        </m:r>
                      </m:den>
                    </m:f>
                    <m:r>
                      <a:rPr lang="en-US" sz="2400" b="0" i="1" smtClean="0">
                        <a:latin typeface="Cambria Math" panose="02040503050406030204" pitchFamily="18" charset="0"/>
                      </a:rPr>
                      <m:t>]</m:t>
                    </m:r>
                  </m:oMath>
                </m:oMathPara>
              </a14:m>
              <a:endParaRPr lang="en-US" sz="2400"/>
            </a:p>
          </dgm:t>
        </dgm:pt>
      </mc:Choice>
      <mc:Fallback xmlns="">
        <dgm:pt modelId="{2262F86D-0A7F-0540-837E-D005DCEB64BA}">
          <dgm:prSet phldrT="[Text]" custT="1"/>
          <dgm:spPr/>
          <dgm:t>
            <a:bodyPr/>
            <a:lstStyle/>
            <a:p>
              <a:pPr/>
              <a:r>
                <a:rPr lang="en-US" sz="2400" b="0" i="0">
                  <a:latin typeface="Cambria Math" panose="02040503050406030204" pitchFamily="18" charset="0"/>
                </a:rPr>
                <a:t>𝑅𝑂𝐶</a:t>
              </a:r>
              <a:r>
                <a:rPr lang="en-US" sz="2400" b="0" i="0" baseline="-25000">
                  <a:latin typeface="Cambria Math" panose="02040503050406030204" pitchFamily="18" charset="0"/>
                </a:rPr>
                <a:t>𝑥(</a:t>
              </a:r>
              <a:r>
                <a:rPr lang="en-US" sz="2400" b="0" i="0">
                  <a:latin typeface="Cambria Math" panose="02040503050406030204" pitchFamily="18" charset="0"/>
                </a:rPr>
                <a:t>𝑢)=1−𝐺</a:t>
              </a:r>
              <a:r>
                <a:rPr lang="en-US" sz="2400" b="0" i="0" baseline="-25000">
                  <a:latin typeface="Cambria Math" panose="02040503050406030204" pitchFamily="18" charset="0"/>
                </a:rPr>
                <a:t>1</a:t>
              </a:r>
              <a:r>
                <a:rPr lang="en-US" sz="2400" b="0" i="0">
                  <a:latin typeface="Cambria Math" panose="02040503050406030204" pitchFamily="18" charset="0"/>
                </a:rPr>
                <a:t>[〖𝐺</a:t>
              </a:r>
              <a:r>
                <a:rPr lang="en-US" sz="2400" b="0" i="0" baseline="-25000">
                  <a:latin typeface="Cambria Math" panose="02040503050406030204" pitchFamily="18" charset="0"/>
                </a:rPr>
                <a:t>0〗^(</a:t>
              </a:r>
              <a:r>
                <a:rPr lang="en-US" sz="2400" b="0" i="0">
                  <a:latin typeface="Cambria Math" panose="02040503050406030204" pitchFamily="18" charset="0"/>
                </a:rPr>
                <a:t>−1) (1−𝑢) </a:t>
              </a:r>
              <a:r>
                <a:rPr lang="en-US" sz="2400" b="0" i="0">
                  <a:latin typeface="Cambria Math" panose="02040503050406030204" pitchFamily="18" charset="0"/>
                  <a:ea typeface="Cambria Math" panose="02040503050406030204" pitchFamily="18" charset="0"/>
                </a:rPr>
                <a:t> 𝜎</a:t>
              </a:r>
              <a:r>
                <a:rPr lang="en-US" sz="2400" b="0" i="0" baseline="-25000">
                  <a:latin typeface="Cambria Math" panose="02040503050406030204" pitchFamily="18" charset="0"/>
                  <a:ea typeface="Cambria Math" panose="02040503050406030204" pitchFamily="18" charset="0"/>
                </a:rPr>
                <a:t>0(</a:t>
              </a:r>
              <a:r>
                <a:rPr lang="en-US" sz="2400" b="0" i="0">
                  <a:latin typeface="Cambria Math" panose="02040503050406030204" pitchFamily="18" charset="0"/>
                  <a:ea typeface="Cambria Math" panose="02040503050406030204" pitchFamily="18" charset="0"/>
                </a:rPr>
                <a:t>𝑥)/𝜎</a:t>
              </a:r>
              <a:r>
                <a:rPr lang="en-US" sz="2400" b="0" i="0" baseline="-25000">
                  <a:latin typeface="Cambria Math" panose="02040503050406030204" pitchFamily="18" charset="0"/>
                  <a:ea typeface="Cambria Math" panose="02040503050406030204" pitchFamily="18" charset="0"/>
                </a:rPr>
                <a:t>1(</a:t>
              </a:r>
              <a:r>
                <a:rPr lang="en-US" sz="2400" b="0" i="0">
                  <a:latin typeface="Cambria Math" panose="02040503050406030204" pitchFamily="18" charset="0"/>
                  <a:ea typeface="Cambria Math" panose="02040503050406030204" pitchFamily="18" charset="0"/>
                </a:rPr>
                <a:t>𝑥) </a:t>
              </a:r>
              <a:r>
                <a:rPr lang="en-US" sz="2400" b="0" i="0">
                  <a:latin typeface="Cambria Math" panose="02040503050406030204" pitchFamily="18" charset="0"/>
                </a:rPr>
                <a:t>−(</a:t>
              </a:r>
              <a:r>
                <a:rPr lang="en-US" sz="2400" b="0" i="0">
                  <a:latin typeface="Cambria Math" panose="02040503050406030204" pitchFamily="18" charset="0"/>
                  <a:ea typeface="Cambria Math" panose="02040503050406030204" pitchFamily="18" charset="0"/>
                </a:rPr>
                <a:t>𝜇</a:t>
              </a:r>
              <a:r>
                <a:rPr lang="en-US" sz="2400" b="0" i="0" baseline="-25000">
                  <a:latin typeface="Cambria Math" panose="02040503050406030204" pitchFamily="18" charset="0"/>
                  <a:ea typeface="Cambria Math" panose="02040503050406030204" pitchFamily="18" charset="0"/>
                </a:rPr>
                <a:t>1</a:t>
              </a:r>
              <a:r>
                <a:rPr lang="en-US" sz="2400" b="0" i="0">
                  <a:latin typeface="Cambria Math" panose="02040503050406030204" pitchFamily="18" charset="0"/>
                  <a:ea typeface="Cambria Math" panose="02040503050406030204" pitchFamily="18" charset="0"/>
                </a:rPr>
                <a:t>(𝑥)−𝜇</a:t>
              </a:r>
              <a:r>
                <a:rPr lang="en-US" sz="2400" b="0" i="0" baseline="-25000">
                  <a:latin typeface="Cambria Math" panose="02040503050406030204" pitchFamily="18" charset="0"/>
                  <a:ea typeface="Cambria Math" panose="02040503050406030204" pitchFamily="18" charset="0"/>
                </a:rPr>
                <a:t>0</a:t>
              </a:r>
              <a:r>
                <a:rPr lang="en-US" sz="2400" b="0" i="0">
                  <a:latin typeface="Cambria Math" panose="02040503050406030204" pitchFamily="18" charset="0"/>
                  <a:ea typeface="Cambria Math" panose="02040503050406030204" pitchFamily="18" charset="0"/>
                </a:rPr>
                <a:t>(𝑥))/(𝜎</a:t>
              </a:r>
              <a:r>
                <a:rPr lang="en-US" sz="2400" b="0" i="0" baseline="-25000">
                  <a:latin typeface="Cambria Math" panose="02040503050406030204" pitchFamily="18" charset="0"/>
                  <a:ea typeface="Cambria Math" panose="02040503050406030204" pitchFamily="18" charset="0"/>
                </a:rPr>
                <a:t>1</a:t>
              </a:r>
              <a:r>
                <a:rPr lang="en-US" sz="2400" b="0" i="0">
                  <a:latin typeface="Cambria Math" panose="02040503050406030204" pitchFamily="18" charset="0"/>
                  <a:ea typeface="Cambria Math" panose="02040503050406030204" pitchFamily="18" charset="0"/>
                </a:rPr>
                <a:t>(𝑥))</a:t>
              </a:r>
              <a:r>
                <a:rPr lang="en-US" sz="2400" b="0" i="0">
                  <a:latin typeface="Cambria Math" panose="02040503050406030204" pitchFamily="18" charset="0"/>
                </a:rPr>
                <a:t>]</a:t>
              </a:r>
              <a:endParaRPr lang="en-US" sz="2400"/>
            </a:p>
          </dgm:t>
        </dgm:pt>
      </mc:Fallback>
    </mc:AlternateContent>
    <dgm:pt modelId="{CC75A22F-0418-C043-BEFE-8F1DB56DC04B}" type="parTrans" cxnId="{A8AAE6B1-7E06-CD47-940C-BFE1E50528F4}">
      <dgm:prSet/>
      <dgm:spPr/>
      <dgm:t>
        <a:bodyPr/>
        <a:lstStyle/>
        <a:p>
          <a:endParaRPr lang="en-US"/>
        </a:p>
      </dgm:t>
    </dgm:pt>
    <dgm:pt modelId="{69FB47EE-D713-3042-8C65-C1D0208760C6}" type="sibTrans" cxnId="{A8AAE6B1-7E06-CD47-940C-BFE1E50528F4}">
      <dgm:prSet/>
      <dgm:spPr/>
      <dgm:t>
        <a:bodyPr/>
        <a:lstStyle/>
        <a:p>
          <a:endParaRPr lang="en-US"/>
        </a:p>
      </dgm:t>
    </dgm:pt>
    <dgm:pt modelId="{FE62A225-34C1-F748-9A09-812F6D68BE48}">
      <dgm:prSet phldrT="[Text]" custT="1"/>
      <dgm:spPr/>
      <dgm:t>
        <a:bodyPr/>
        <a:lstStyle/>
        <a:p>
          <a:r>
            <a:rPr lang="en-US" sz="2400"/>
            <a:t>Covariate-specific ROC curve </a:t>
          </a:r>
        </a:p>
      </dgm:t>
    </dgm:pt>
    <dgm:pt modelId="{689B1670-9E7B-E441-A086-19F1DF513062}" type="parTrans" cxnId="{1FAC1110-9B2B-3F4D-B2CB-374DFABD46D2}">
      <dgm:prSet/>
      <dgm:spPr/>
      <dgm:t>
        <a:bodyPr/>
        <a:lstStyle/>
        <a:p>
          <a:endParaRPr lang="en-US"/>
        </a:p>
      </dgm:t>
    </dgm:pt>
    <dgm:pt modelId="{BD276966-41DA-E94D-86B0-59FE979A82F0}" type="sibTrans" cxnId="{1FAC1110-9B2B-3F4D-B2CB-374DFABD46D2}">
      <dgm:prSet/>
      <dgm:spPr/>
      <dgm:t>
        <a:bodyPr/>
        <a:lstStyle/>
        <a:p>
          <a:endParaRPr lang="en-US"/>
        </a:p>
      </dgm:t>
    </dgm:pt>
    <dgm:pt modelId="{2C73C894-DE68-EA4E-9764-09F9083AD283}">
      <dgm:prSet phldrT="[Text]" custT="1"/>
      <dgm:spPr/>
      <dgm:t>
        <a:bodyPr/>
        <a:lstStyle/>
        <a:p>
          <a:r>
            <a:rPr lang="en-US" sz="2400"/>
            <a:t>Linear Regression</a:t>
          </a:r>
        </a:p>
      </dgm:t>
    </dgm:pt>
    <dgm:pt modelId="{0E8F17FC-0F5D-EC4A-8753-4AF500C4FD68}" type="parTrans" cxnId="{449AD9EE-6CF6-C742-A5C3-41B5057ABAED}">
      <dgm:prSet/>
      <dgm:spPr/>
      <dgm:t>
        <a:bodyPr/>
        <a:lstStyle/>
        <a:p>
          <a:endParaRPr lang="en-US"/>
        </a:p>
      </dgm:t>
    </dgm:pt>
    <dgm:pt modelId="{FAAD7817-E0D8-4043-B7CC-A41D6B8B8625}" type="sibTrans" cxnId="{449AD9EE-6CF6-C742-A5C3-41B5057ABAED}">
      <dgm:prSet/>
      <dgm:spPr/>
      <dgm:t>
        <a:bodyPr/>
        <a:lstStyle/>
        <a:p>
          <a:endParaRPr lang="en-US"/>
        </a:p>
      </dgm:t>
    </dgm:pt>
    <dgm:pt modelId="{F16627B3-B352-6749-9800-1AE8B6341557}" type="pres">
      <dgm:prSet presAssocID="{BBC702E5-D2EF-E24E-AF04-70AD2A337B4A}" presName="Name0" presStyleCnt="0">
        <dgm:presLayoutVars>
          <dgm:chMax val="1"/>
          <dgm:chPref val="1"/>
          <dgm:dir/>
          <dgm:animOne val="branch"/>
          <dgm:animLvl val="lvl"/>
        </dgm:presLayoutVars>
      </dgm:prSet>
      <dgm:spPr/>
    </dgm:pt>
    <dgm:pt modelId="{51935B52-4392-D94B-A734-A41AF81D5321}" type="pres">
      <dgm:prSet presAssocID="{2262F86D-0A7F-0540-837E-D005DCEB64BA}" presName="singleCycle" presStyleCnt="0"/>
      <dgm:spPr/>
    </dgm:pt>
    <dgm:pt modelId="{D8716D87-8119-A849-89D5-96C23F186A9D}" type="pres">
      <dgm:prSet presAssocID="{2262F86D-0A7F-0540-837E-D005DCEB64BA}" presName="singleCenter" presStyleLbl="node1" presStyleIdx="0" presStyleCnt="3" custScaleX="505493" custScaleY="71784" custLinFactNeighborX="-3371" custLinFactNeighborY="25150">
        <dgm:presLayoutVars>
          <dgm:chMax val="7"/>
          <dgm:chPref val="7"/>
        </dgm:presLayoutVars>
      </dgm:prSet>
      <dgm:spPr/>
    </dgm:pt>
    <dgm:pt modelId="{6904DABD-D193-ED49-B3D1-F85DAA931490}" type="pres">
      <dgm:prSet presAssocID="{689B1670-9E7B-E441-A086-19F1DF513062}" presName="Name56" presStyleLbl="parChTrans1D2" presStyleIdx="0" presStyleCnt="2"/>
      <dgm:spPr/>
    </dgm:pt>
    <dgm:pt modelId="{76A0CD55-C0D3-E944-8CEC-37BE53BD1215}" type="pres">
      <dgm:prSet presAssocID="{FE62A225-34C1-F748-9A09-812F6D68BE48}" presName="text0" presStyleLbl="node1" presStyleIdx="1" presStyleCnt="3" custScaleX="290309" custScaleY="88875" custRadScaleRad="134647" custRadScaleInc="-47904">
        <dgm:presLayoutVars>
          <dgm:bulletEnabled val="1"/>
        </dgm:presLayoutVars>
      </dgm:prSet>
      <dgm:spPr/>
    </dgm:pt>
    <dgm:pt modelId="{A0872348-7270-EB4B-9D88-F134EB8E9B12}" type="pres">
      <dgm:prSet presAssocID="{0E8F17FC-0F5D-EC4A-8753-4AF500C4FD68}" presName="Name56" presStyleLbl="parChTrans1D2" presStyleIdx="1" presStyleCnt="2"/>
      <dgm:spPr/>
    </dgm:pt>
    <dgm:pt modelId="{8324457A-C6EA-6945-A6F2-90425295F78B}" type="pres">
      <dgm:prSet presAssocID="{2C73C894-DE68-EA4E-9764-09F9083AD283}" presName="text0" presStyleLbl="node1" presStyleIdx="2" presStyleCnt="3" custScaleX="225666" custScaleY="80809" custRadScaleRad="53868" custRadScaleInc="-172687">
        <dgm:presLayoutVars>
          <dgm:bulletEnabled val="1"/>
        </dgm:presLayoutVars>
      </dgm:prSet>
      <dgm:spPr/>
    </dgm:pt>
  </dgm:ptLst>
  <dgm:cxnLst>
    <dgm:cxn modelId="{1FAC1110-9B2B-3F4D-B2CB-374DFABD46D2}" srcId="{2262F86D-0A7F-0540-837E-D005DCEB64BA}" destId="{FE62A225-34C1-F748-9A09-812F6D68BE48}" srcOrd="0" destOrd="0" parTransId="{689B1670-9E7B-E441-A086-19F1DF513062}" sibTransId="{BD276966-41DA-E94D-86B0-59FE979A82F0}"/>
    <dgm:cxn modelId="{80B9132B-A6A2-9F48-B939-F709E27A72BD}" type="presOf" srcId="{BBC702E5-D2EF-E24E-AF04-70AD2A337B4A}" destId="{F16627B3-B352-6749-9800-1AE8B6341557}" srcOrd="0" destOrd="0" presId="urn:microsoft.com/office/officeart/2008/layout/RadialCluster"/>
    <dgm:cxn modelId="{3767B547-0536-1C46-B480-57489AF3EF39}" type="presOf" srcId="{2C73C894-DE68-EA4E-9764-09F9083AD283}" destId="{8324457A-C6EA-6945-A6F2-90425295F78B}" srcOrd="0" destOrd="0" presId="urn:microsoft.com/office/officeart/2008/layout/RadialCluster"/>
    <dgm:cxn modelId="{B52F0676-0DF9-A54C-9E2C-3A81966F1B61}" type="presOf" srcId="{689B1670-9E7B-E441-A086-19F1DF513062}" destId="{6904DABD-D193-ED49-B3D1-F85DAA931490}" srcOrd="0" destOrd="0" presId="urn:microsoft.com/office/officeart/2008/layout/RadialCluster"/>
    <dgm:cxn modelId="{5A13E1A8-A2BF-A742-9EC9-4E2D924C3CDA}" type="presOf" srcId="{FE62A225-34C1-F748-9A09-812F6D68BE48}" destId="{76A0CD55-C0D3-E944-8CEC-37BE53BD1215}" srcOrd="0" destOrd="0" presId="urn:microsoft.com/office/officeart/2008/layout/RadialCluster"/>
    <dgm:cxn modelId="{A8AAE6B1-7E06-CD47-940C-BFE1E50528F4}" srcId="{BBC702E5-D2EF-E24E-AF04-70AD2A337B4A}" destId="{2262F86D-0A7F-0540-837E-D005DCEB64BA}" srcOrd="0" destOrd="0" parTransId="{CC75A22F-0418-C043-BEFE-8F1DB56DC04B}" sibTransId="{69FB47EE-D713-3042-8C65-C1D0208760C6}"/>
    <dgm:cxn modelId="{8DAC0ECC-14C2-EF4C-B466-3DC4DA8782B1}" type="presOf" srcId="{0E8F17FC-0F5D-EC4A-8753-4AF500C4FD68}" destId="{A0872348-7270-EB4B-9D88-F134EB8E9B12}" srcOrd="0" destOrd="0" presId="urn:microsoft.com/office/officeart/2008/layout/RadialCluster"/>
    <dgm:cxn modelId="{449AD9EE-6CF6-C742-A5C3-41B5057ABAED}" srcId="{2262F86D-0A7F-0540-837E-D005DCEB64BA}" destId="{2C73C894-DE68-EA4E-9764-09F9083AD283}" srcOrd="1" destOrd="0" parTransId="{0E8F17FC-0F5D-EC4A-8753-4AF500C4FD68}" sibTransId="{FAAD7817-E0D8-4043-B7CC-A41D6B8B8625}"/>
    <dgm:cxn modelId="{C4346CF7-7DA4-7743-816C-8B20C334069D}" type="presOf" srcId="{2262F86D-0A7F-0540-837E-D005DCEB64BA}" destId="{D8716D87-8119-A849-89D5-96C23F186A9D}" srcOrd="0" destOrd="0" presId="urn:microsoft.com/office/officeart/2008/layout/RadialCluster"/>
    <dgm:cxn modelId="{2F0F0625-FC4B-6E4C-81D3-AD51D4D1B7B5}" type="presParOf" srcId="{F16627B3-B352-6749-9800-1AE8B6341557}" destId="{51935B52-4392-D94B-A734-A41AF81D5321}" srcOrd="0" destOrd="0" presId="urn:microsoft.com/office/officeart/2008/layout/RadialCluster"/>
    <dgm:cxn modelId="{5F28B8B5-A6AE-2A4D-B546-7510734C14EE}" type="presParOf" srcId="{51935B52-4392-D94B-A734-A41AF81D5321}" destId="{D8716D87-8119-A849-89D5-96C23F186A9D}" srcOrd="0" destOrd="0" presId="urn:microsoft.com/office/officeart/2008/layout/RadialCluster"/>
    <dgm:cxn modelId="{CE29AFD1-F698-CD40-B581-EA3CFB4B1CBF}" type="presParOf" srcId="{51935B52-4392-D94B-A734-A41AF81D5321}" destId="{6904DABD-D193-ED49-B3D1-F85DAA931490}" srcOrd="1" destOrd="0" presId="urn:microsoft.com/office/officeart/2008/layout/RadialCluster"/>
    <dgm:cxn modelId="{CD79BBD9-4028-8E46-A3F3-1B7A4B325DF8}" type="presParOf" srcId="{51935B52-4392-D94B-A734-A41AF81D5321}" destId="{76A0CD55-C0D3-E944-8CEC-37BE53BD1215}" srcOrd="2" destOrd="0" presId="urn:microsoft.com/office/officeart/2008/layout/RadialCluster"/>
    <dgm:cxn modelId="{CCDD6363-372A-9947-9721-7E62A78A0599}" type="presParOf" srcId="{51935B52-4392-D94B-A734-A41AF81D5321}" destId="{A0872348-7270-EB4B-9D88-F134EB8E9B12}" srcOrd="3" destOrd="0" presId="urn:microsoft.com/office/officeart/2008/layout/RadialCluster"/>
    <dgm:cxn modelId="{9DA5DCF8-D59F-9F4C-8111-DC6B3BF8E079}" type="presParOf" srcId="{51935B52-4392-D94B-A734-A41AF81D5321}" destId="{8324457A-C6EA-6945-A6F2-90425295F78B}"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BC702E5-D2EF-E24E-AF04-70AD2A337B4A}" type="doc">
      <dgm:prSet loTypeId="urn:microsoft.com/office/officeart/2008/layout/RadialCluster" loCatId="" qsTypeId="urn:microsoft.com/office/officeart/2005/8/quickstyle/simple1" qsCatId="simple" csTypeId="urn:microsoft.com/office/officeart/2005/8/colors/accent1_2" csCatId="accent1" phldr="1"/>
      <dgm:spPr/>
      <dgm:t>
        <a:bodyPr/>
        <a:lstStyle/>
        <a:p>
          <a:endParaRPr lang="en-US"/>
        </a:p>
      </dgm:t>
    </dgm:pt>
    <dgm:pt modelId="{2262F86D-0A7F-0540-837E-D005DCEB64BA}">
      <dgm:prSet phldrT="[Text]" custT="1"/>
      <dgm:spPr>
        <a:blipFill>
          <a:blip xmlns:r="http://schemas.openxmlformats.org/officeDocument/2006/relationships" r:embed="rId1"/>
          <a:stretch>
            <a:fillRect/>
          </a:stretch>
        </a:blipFill>
      </dgm:spPr>
      <dgm:t>
        <a:bodyPr/>
        <a:lstStyle/>
        <a:p>
          <a:r>
            <a:rPr lang="en-US">
              <a:noFill/>
            </a:rPr>
            <a:t> </a:t>
          </a:r>
        </a:p>
      </dgm:t>
    </dgm:pt>
    <dgm:pt modelId="{CC75A22F-0418-C043-BEFE-8F1DB56DC04B}" type="parTrans" cxnId="{A8AAE6B1-7E06-CD47-940C-BFE1E50528F4}">
      <dgm:prSet/>
      <dgm:spPr/>
      <dgm:t>
        <a:bodyPr/>
        <a:lstStyle/>
        <a:p>
          <a:endParaRPr lang="en-US"/>
        </a:p>
      </dgm:t>
    </dgm:pt>
    <dgm:pt modelId="{69FB47EE-D713-3042-8C65-C1D0208760C6}" type="sibTrans" cxnId="{A8AAE6B1-7E06-CD47-940C-BFE1E50528F4}">
      <dgm:prSet/>
      <dgm:spPr/>
      <dgm:t>
        <a:bodyPr/>
        <a:lstStyle/>
        <a:p>
          <a:endParaRPr lang="en-US"/>
        </a:p>
      </dgm:t>
    </dgm:pt>
    <dgm:pt modelId="{FE62A225-34C1-F748-9A09-812F6D68BE48}">
      <dgm:prSet phldrT="[Text]" custT="1"/>
      <dgm:spPr/>
      <dgm:t>
        <a:bodyPr/>
        <a:lstStyle/>
        <a:p>
          <a:r>
            <a:rPr lang="en-US" sz="2400"/>
            <a:t>Covariate-specific ROC curve </a:t>
          </a:r>
        </a:p>
      </dgm:t>
    </dgm:pt>
    <dgm:pt modelId="{689B1670-9E7B-E441-A086-19F1DF513062}" type="parTrans" cxnId="{1FAC1110-9B2B-3F4D-B2CB-374DFABD46D2}">
      <dgm:prSet/>
      <dgm:spPr/>
      <dgm:t>
        <a:bodyPr/>
        <a:lstStyle/>
        <a:p>
          <a:endParaRPr lang="en-US"/>
        </a:p>
      </dgm:t>
    </dgm:pt>
    <dgm:pt modelId="{BD276966-41DA-E94D-86B0-59FE979A82F0}" type="sibTrans" cxnId="{1FAC1110-9B2B-3F4D-B2CB-374DFABD46D2}">
      <dgm:prSet/>
      <dgm:spPr/>
      <dgm:t>
        <a:bodyPr/>
        <a:lstStyle/>
        <a:p>
          <a:endParaRPr lang="en-US"/>
        </a:p>
      </dgm:t>
    </dgm:pt>
    <dgm:pt modelId="{2C73C894-DE68-EA4E-9764-09F9083AD283}">
      <dgm:prSet phldrT="[Text]" custT="1"/>
      <dgm:spPr/>
      <dgm:t>
        <a:bodyPr/>
        <a:lstStyle/>
        <a:p>
          <a:r>
            <a:rPr lang="en-US" sz="2400"/>
            <a:t>Linear Regression</a:t>
          </a:r>
        </a:p>
      </dgm:t>
    </dgm:pt>
    <dgm:pt modelId="{0E8F17FC-0F5D-EC4A-8753-4AF500C4FD68}" type="parTrans" cxnId="{449AD9EE-6CF6-C742-A5C3-41B5057ABAED}">
      <dgm:prSet/>
      <dgm:spPr/>
      <dgm:t>
        <a:bodyPr/>
        <a:lstStyle/>
        <a:p>
          <a:endParaRPr lang="en-US"/>
        </a:p>
      </dgm:t>
    </dgm:pt>
    <dgm:pt modelId="{FAAD7817-E0D8-4043-B7CC-A41D6B8B8625}" type="sibTrans" cxnId="{449AD9EE-6CF6-C742-A5C3-41B5057ABAED}">
      <dgm:prSet/>
      <dgm:spPr/>
      <dgm:t>
        <a:bodyPr/>
        <a:lstStyle/>
        <a:p>
          <a:endParaRPr lang="en-US"/>
        </a:p>
      </dgm:t>
    </dgm:pt>
    <dgm:pt modelId="{F16627B3-B352-6749-9800-1AE8B6341557}" type="pres">
      <dgm:prSet presAssocID="{BBC702E5-D2EF-E24E-AF04-70AD2A337B4A}" presName="Name0" presStyleCnt="0">
        <dgm:presLayoutVars>
          <dgm:chMax val="1"/>
          <dgm:chPref val="1"/>
          <dgm:dir/>
          <dgm:animOne val="branch"/>
          <dgm:animLvl val="lvl"/>
        </dgm:presLayoutVars>
      </dgm:prSet>
      <dgm:spPr/>
    </dgm:pt>
    <dgm:pt modelId="{51935B52-4392-D94B-A734-A41AF81D5321}" type="pres">
      <dgm:prSet presAssocID="{2262F86D-0A7F-0540-837E-D005DCEB64BA}" presName="singleCycle" presStyleCnt="0"/>
      <dgm:spPr/>
    </dgm:pt>
    <dgm:pt modelId="{D8716D87-8119-A849-89D5-96C23F186A9D}" type="pres">
      <dgm:prSet presAssocID="{2262F86D-0A7F-0540-837E-D005DCEB64BA}" presName="singleCenter" presStyleLbl="node1" presStyleIdx="0" presStyleCnt="3" custScaleX="505493" custScaleY="71784" custLinFactNeighborX="-3371" custLinFactNeighborY="25150">
        <dgm:presLayoutVars>
          <dgm:chMax val="7"/>
          <dgm:chPref val="7"/>
        </dgm:presLayoutVars>
      </dgm:prSet>
      <dgm:spPr/>
    </dgm:pt>
    <dgm:pt modelId="{6904DABD-D193-ED49-B3D1-F85DAA931490}" type="pres">
      <dgm:prSet presAssocID="{689B1670-9E7B-E441-A086-19F1DF513062}" presName="Name56" presStyleLbl="parChTrans1D2" presStyleIdx="0" presStyleCnt="2"/>
      <dgm:spPr/>
    </dgm:pt>
    <dgm:pt modelId="{76A0CD55-C0D3-E944-8CEC-37BE53BD1215}" type="pres">
      <dgm:prSet presAssocID="{FE62A225-34C1-F748-9A09-812F6D68BE48}" presName="text0" presStyleLbl="node1" presStyleIdx="1" presStyleCnt="3" custScaleX="290309" custScaleY="88875" custRadScaleRad="134647" custRadScaleInc="-47904">
        <dgm:presLayoutVars>
          <dgm:bulletEnabled val="1"/>
        </dgm:presLayoutVars>
      </dgm:prSet>
      <dgm:spPr/>
    </dgm:pt>
    <dgm:pt modelId="{A0872348-7270-EB4B-9D88-F134EB8E9B12}" type="pres">
      <dgm:prSet presAssocID="{0E8F17FC-0F5D-EC4A-8753-4AF500C4FD68}" presName="Name56" presStyleLbl="parChTrans1D2" presStyleIdx="1" presStyleCnt="2"/>
      <dgm:spPr/>
    </dgm:pt>
    <dgm:pt modelId="{8324457A-C6EA-6945-A6F2-90425295F78B}" type="pres">
      <dgm:prSet presAssocID="{2C73C894-DE68-EA4E-9764-09F9083AD283}" presName="text0" presStyleLbl="node1" presStyleIdx="2" presStyleCnt="3" custScaleX="225666" custScaleY="80809" custRadScaleRad="53868" custRadScaleInc="-172687">
        <dgm:presLayoutVars>
          <dgm:bulletEnabled val="1"/>
        </dgm:presLayoutVars>
      </dgm:prSet>
      <dgm:spPr/>
    </dgm:pt>
  </dgm:ptLst>
  <dgm:cxnLst>
    <dgm:cxn modelId="{1FAC1110-9B2B-3F4D-B2CB-374DFABD46D2}" srcId="{2262F86D-0A7F-0540-837E-D005DCEB64BA}" destId="{FE62A225-34C1-F748-9A09-812F6D68BE48}" srcOrd="0" destOrd="0" parTransId="{689B1670-9E7B-E441-A086-19F1DF513062}" sibTransId="{BD276966-41DA-E94D-86B0-59FE979A82F0}"/>
    <dgm:cxn modelId="{80B9132B-A6A2-9F48-B939-F709E27A72BD}" type="presOf" srcId="{BBC702E5-D2EF-E24E-AF04-70AD2A337B4A}" destId="{F16627B3-B352-6749-9800-1AE8B6341557}" srcOrd="0" destOrd="0" presId="urn:microsoft.com/office/officeart/2008/layout/RadialCluster"/>
    <dgm:cxn modelId="{3767B547-0536-1C46-B480-57489AF3EF39}" type="presOf" srcId="{2C73C894-DE68-EA4E-9764-09F9083AD283}" destId="{8324457A-C6EA-6945-A6F2-90425295F78B}" srcOrd="0" destOrd="0" presId="urn:microsoft.com/office/officeart/2008/layout/RadialCluster"/>
    <dgm:cxn modelId="{B52F0676-0DF9-A54C-9E2C-3A81966F1B61}" type="presOf" srcId="{689B1670-9E7B-E441-A086-19F1DF513062}" destId="{6904DABD-D193-ED49-B3D1-F85DAA931490}" srcOrd="0" destOrd="0" presId="urn:microsoft.com/office/officeart/2008/layout/RadialCluster"/>
    <dgm:cxn modelId="{5A13E1A8-A2BF-A742-9EC9-4E2D924C3CDA}" type="presOf" srcId="{FE62A225-34C1-F748-9A09-812F6D68BE48}" destId="{76A0CD55-C0D3-E944-8CEC-37BE53BD1215}" srcOrd="0" destOrd="0" presId="urn:microsoft.com/office/officeart/2008/layout/RadialCluster"/>
    <dgm:cxn modelId="{A8AAE6B1-7E06-CD47-940C-BFE1E50528F4}" srcId="{BBC702E5-D2EF-E24E-AF04-70AD2A337B4A}" destId="{2262F86D-0A7F-0540-837E-D005DCEB64BA}" srcOrd="0" destOrd="0" parTransId="{CC75A22F-0418-C043-BEFE-8F1DB56DC04B}" sibTransId="{69FB47EE-D713-3042-8C65-C1D0208760C6}"/>
    <dgm:cxn modelId="{8DAC0ECC-14C2-EF4C-B466-3DC4DA8782B1}" type="presOf" srcId="{0E8F17FC-0F5D-EC4A-8753-4AF500C4FD68}" destId="{A0872348-7270-EB4B-9D88-F134EB8E9B12}" srcOrd="0" destOrd="0" presId="urn:microsoft.com/office/officeart/2008/layout/RadialCluster"/>
    <dgm:cxn modelId="{449AD9EE-6CF6-C742-A5C3-41B5057ABAED}" srcId="{2262F86D-0A7F-0540-837E-D005DCEB64BA}" destId="{2C73C894-DE68-EA4E-9764-09F9083AD283}" srcOrd="1" destOrd="0" parTransId="{0E8F17FC-0F5D-EC4A-8753-4AF500C4FD68}" sibTransId="{FAAD7817-E0D8-4043-B7CC-A41D6B8B8625}"/>
    <dgm:cxn modelId="{C4346CF7-7DA4-7743-816C-8B20C334069D}" type="presOf" srcId="{2262F86D-0A7F-0540-837E-D005DCEB64BA}" destId="{D8716D87-8119-A849-89D5-96C23F186A9D}" srcOrd="0" destOrd="0" presId="urn:microsoft.com/office/officeart/2008/layout/RadialCluster"/>
    <dgm:cxn modelId="{2F0F0625-FC4B-6E4C-81D3-AD51D4D1B7B5}" type="presParOf" srcId="{F16627B3-B352-6749-9800-1AE8B6341557}" destId="{51935B52-4392-D94B-A734-A41AF81D5321}" srcOrd="0" destOrd="0" presId="urn:microsoft.com/office/officeart/2008/layout/RadialCluster"/>
    <dgm:cxn modelId="{5F28B8B5-A6AE-2A4D-B546-7510734C14EE}" type="presParOf" srcId="{51935B52-4392-D94B-A734-A41AF81D5321}" destId="{D8716D87-8119-A849-89D5-96C23F186A9D}" srcOrd="0" destOrd="0" presId="urn:microsoft.com/office/officeart/2008/layout/RadialCluster"/>
    <dgm:cxn modelId="{CE29AFD1-F698-CD40-B581-EA3CFB4B1CBF}" type="presParOf" srcId="{51935B52-4392-D94B-A734-A41AF81D5321}" destId="{6904DABD-D193-ED49-B3D1-F85DAA931490}" srcOrd="1" destOrd="0" presId="urn:microsoft.com/office/officeart/2008/layout/RadialCluster"/>
    <dgm:cxn modelId="{CD79BBD9-4028-8E46-A3F3-1B7A4B325DF8}" type="presParOf" srcId="{51935B52-4392-D94B-A734-A41AF81D5321}" destId="{76A0CD55-C0D3-E944-8CEC-37BE53BD1215}" srcOrd="2" destOrd="0" presId="urn:microsoft.com/office/officeart/2008/layout/RadialCluster"/>
    <dgm:cxn modelId="{CCDD6363-372A-9947-9721-7E62A78A0599}" type="presParOf" srcId="{51935B52-4392-D94B-A734-A41AF81D5321}" destId="{A0872348-7270-EB4B-9D88-F134EB8E9B12}" srcOrd="3" destOrd="0" presId="urn:microsoft.com/office/officeart/2008/layout/RadialCluster"/>
    <dgm:cxn modelId="{9DA5DCF8-D59F-9F4C-8111-DC6B3BF8E079}" type="presParOf" srcId="{51935B52-4392-D94B-A734-A41AF81D5321}" destId="{8324457A-C6EA-6945-A6F2-90425295F78B}" srcOrd="4" destOrd="0" presId="urn:microsoft.com/office/officeart/2008/layout/Radial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F53703-297C-7040-8FB4-5B0E90C38A5C}">
      <dsp:nvSpPr>
        <dsp:cNvPr id="0" name=""/>
        <dsp:cNvSpPr/>
      </dsp:nvSpPr>
      <dsp:spPr>
        <a:xfrm>
          <a:off x="0" y="536"/>
          <a:ext cx="54525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99BEC8-CC3A-054A-9CDF-83D7FA52D950}">
      <dsp:nvSpPr>
        <dsp:cNvPr id="0" name=""/>
        <dsp:cNvSpPr/>
      </dsp:nvSpPr>
      <dsp:spPr>
        <a:xfrm>
          <a:off x="0" y="536"/>
          <a:ext cx="5452532" cy="878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Dataset used in the </a:t>
          </a:r>
          <a:r>
            <a:rPr lang="en-US" sz="1700" kern="1200">
              <a:cs typeface="Calibri" panose="020F0502020204030204"/>
            </a:rPr>
            <a:t>pooled ROC and </a:t>
          </a:r>
          <a:r>
            <a:rPr lang="en-US" sz="1700" kern="1200">
              <a:ea typeface="+mn-lt"/>
              <a:cs typeface="+mn-lt"/>
            </a:rPr>
            <a:t>covariate-specific</a:t>
          </a:r>
          <a:r>
            <a:rPr lang="en-US" sz="1700" kern="1200">
              <a:cs typeface="Calibri" panose="020F0502020204030204"/>
            </a:rPr>
            <a:t> ROC curve </a:t>
          </a:r>
          <a:r>
            <a:rPr lang="en-US" sz="1700" kern="1200"/>
            <a:t>is a subset of the 2012 West Virginia University's FBI BIOCOP</a:t>
          </a:r>
        </a:p>
      </dsp:txBody>
      <dsp:txXfrm>
        <a:off x="0" y="536"/>
        <a:ext cx="5452532" cy="878581"/>
      </dsp:txXfrm>
    </dsp:sp>
    <dsp:sp modelId="{A9A77396-B93C-C242-999A-946F0B91CECB}">
      <dsp:nvSpPr>
        <dsp:cNvPr id="0" name=""/>
        <dsp:cNvSpPr/>
      </dsp:nvSpPr>
      <dsp:spPr>
        <a:xfrm>
          <a:off x="0" y="879118"/>
          <a:ext cx="54525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DCE78D-E0F8-884D-9EC6-B379E94F3944}">
      <dsp:nvSpPr>
        <dsp:cNvPr id="0" name=""/>
        <dsp:cNvSpPr/>
      </dsp:nvSpPr>
      <dsp:spPr>
        <a:xfrm>
          <a:off x="0" y="879118"/>
          <a:ext cx="5452532" cy="878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Response variable: Match score</a:t>
          </a:r>
        </a:p>
      </dsp:txBody>
      <dsp:txXfrm>
        <a:off x="0" y="879118"/>
        <a:ext cx="5452532" cy="878581"/>
      </dsp:txXfrm>
    </dsp:sp>
    <dsp:sp modelId="{2C108CA8-110B-E344-9246-4DD3E689337A}">
      <dsp:nvSpPr>
        <dsp:cNvPr id="0" name=""/>
        <dsp:cNvSpPr/>
      </dsp:nvSpPr>
      <dsp:spPr>
        <a:xfrm>
          <a:off x="0" y="1757700"/>
          <a:ext cx="54525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7346CD-B6C1-D244-A281-84878803D66A}">
      <dsp:nvSpPr>
        <dsp:cNvPr id="0" name=""/>
        <dsp:cNvSpPr/>
      </dsp:nvSpPr>
      <dsp:spPr>
        <a:xfrm>
          <a:off x="0" y="1757700"/>
          <a:ext cx="5452532" cy="878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a:t>Genuine score: the score obtained by comparing two fingerprint images of the same source</a:t>
          </a:r>
        </a:p>
      </dsp:txBody>
      <dsp:txXfrm>
        <a:off x="0" y="1757700"/>
        <a:ext cx="5452532" cy="878581"/>
      </dsp:txXfrm>
    </dsp:sp>
    <dsp:sp modelId="{4A0ED82F-BB90-1145-B690-BDD1E5C43C1F}">
      <dsp:nvSpPr>
        <dsp:cNvPr id="0" name=""/>
        <dsp:cNvSpPr/>
      </dsp:nvSpPr>
      <dsp:spPr>
        <a:xfrm>
          <a:off x="0" y="2636281"/>
          <a:ext cx="54525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A7ABF4-2219-1C46-A234-43F950BF566D}">
      <dsp:nvSpPr>
        <dsp:cNvPr id="0" name=""/>
        <dsp:cNvSpPr/>
      </dsp:nvSpPr>
      <dsp:spPr>
        <a:xfrm>
          <a:off x="0" y="2636281"/>
          <a:ext cx="5452532" cy="878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rtl="0">
            <a:lnSpc>
              <a:spcPct val="90000"/>
            </a:lnSpc>
            <a:spcBef>
              <a:spcPct val="0"/>
            </a:spcBef>
            <a:spcAft>
              <a:spcPct val="35000"/>
            </a:spcAft>
            <a:buNone/>
          </a:pPr>
          <a:r>
            <a:rPr lang="en-US" sz="1700" kern="1200"/>
            <a:t>Impostor score : the score that generated by comparing fingerprint images of two different sources</a:t>
          </a:r>
          <a:r>
            <a:rPr lang="en-US" sz="1700" kern="1200">
              <a:latin typeface="Calibri Light" panose="020F0302020204030204"/>
            </a:rPr>
            <a:t> </a:t>
          </a:r>
          <a:endParaRPr lang="en-US" sz="1700" kern="1200"/>
        </a:p>
      </dsp:txBody>
      <dsp:txXfrm>
        <a:off x="0" y="2636281"/>
        <a:ext cx="5452532" cy="878581"/>
      </dsp:txXfrm>
    </dsp:sp>
    <dsp:sp modelId="{CD8BBBD0-E3F1-F146-9F5B-4B8D55618C92}">
      <dsp:nvSpPr>
        <dsp:cNvPr id="0" name=""/>
        <dsp:cNvSpPr/>
      </dsp:nvSpPr>
      <dsp:spPr>
        <a:xfrm>
          <a:off x="0" y="3514863"/>
          <a:ext cx="54525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92B0BD-8FE4-874D-BEA1-4C763E490CFC}">
      <dsp:nvSpPr>
        <dsp:cNvPr id="0" name=""/>
        <dsp:cNvSpPr/>
      </dsp:nvSpPr>
      <dsp:spPr>
        <a:xfrm>
          <a:off x="0" y="3514863"/>
          <a:ext cx="5452532" cy="878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US" sz="1700" kern="1200"/>
            <a:t>Covariates: Gender; age; ethnicity</a:t>
          </a:r>
        </a:p>
      </dsp:txBody>
      <dsp:txXfrm>
        <a:off x="0" y="3514863"/>
        <a:ext cx="5452532" cy="87858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2F2F53-9EAF-8E4C-9090-6A536DAF9458}">
      <dsp:nvSpPr>
        <dsp:cNvPr id="0" name=""/>
        <dsp:cNvSpPr/>
      </dsp:nvSpPr>
      <dsp:spPr>
        <a:xfrm>
          <a:off x="0" y="0"/>
          <a:ext cx="1015790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B18CEF5-D0A4-F147-AD77-DF7DF179AFB9}">
      <dsp:nvSpPr>
        <dsp:cNvPr id="0" name=""/>
        <dsp:cNvSpPr/>
      </dsp:nvSpPr>
      <dsp:spPr>
        <a:xfrm>
          <a:off x="0" y="0"/>
          <a:ext cx="10157905" cy="84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t>Fingerprint match scores vary based on demographics.</a:t>
          </a:r>
          <a:endParaRPr lang="en-US" sz="2400" kern="1200"/>
        </a:p>
      </dsp:txBody>
      <dsp:txXfrm>
        <a:off x="0" y="0"/>
        <a:ext cx="10157905" cy="840480"/>
      </dsp:txXfrm>
    </dsp:sp>
    <dsp:sp modelId="{3C83F56B-FADF-2647-96D4-5F6CB4EEDCEE}">
      <dsp:nvSpPr>
        <dsp:cNvPr id="0" name=""/>
        <dsp:cNvSpPr/>
      </dsp:nvSpPr>
      <dsp:spPr>
        <a:xfrm>
          <a:off x="0" y="840480"/>
          <a:ext cx="10157905"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D7B2B48-5803-EF4F-AB8B-7647EFCEC92A}">
      <dsp:nvSpPr>
        <dsp:cNvPr id="0" name=""/>
        <dsp:cNvSpPr/>
      </dsp:nvSpPr>
      <dsp:spPr>
        <a:xfrm>
          <a:off x="0" y="840480"/>
          <a:ext cx="10157905" cy="840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0" kern="1200"/>
            <a:t>How will demographics impact the fairness of the algorithm?</a:t>
          </a:r>
          <a:endParaRPr lang="en-US" sz="2400" kern="1200"/>
        </a:p>
      </dsp:txBody>
      <dsp:txXfrm>
        <a:off x="0" y="840480"/>
        <a:ext cx="10157905" cy="8404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716D87-8119-A849-89D5-96C23F186A9D}">
      <dsp:nvSpPr>
        <dsp:cNvPr id="0" name=""/>
        <dsp:cNvSpPr/>
      </dsp:nvSpPr>
      <dsp:spPr>
        <a:xfrm>
          <a:off x="55017" y="3022904"/>
          <a:ext cx="7675047" cy="108991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400" b="0" i="1" kern="1200" smtClean="0">
                    <a:latin typeface="Cambria Math" panose="02040503050406030204" pitchFamily="18" charset="0"/>
                  </a:rPr>
                  <m:t>𝑅𝑂𝐶</m:t>
                </m:r>
                <m:r>
                  <a:rPr lang="en-US" sz="2400" b="0" i="1" kern="1200" baseline="-25000" smtClean="0">
                    <a:latin typeface="Cambria Math" panose="02040503050406030204" pitchFamily="18" charset="0"/>
                  </a:rPr>
                  <m:t>𝑥</m:t>
                </m:r>
                <m:d>
                  <m:dPr>
                    <m:ctrlPr>
                      <a:rPr lang="en-US" sz="2400" b="0" i="1" kern="1200" baseline="-25000" smtClean="0">
                        <a:latin typeface="Cambria Math" panose="02040503050406030204" pitchFamily="18" charset="0"/>
                      </a:rPr>
                    </m:ctrlPr>
                  </m:dPr>
                  <m:e>
                    <m:r>
                      <a:rPr lang="en-US" sz="2400" b="0" i="1" kern="1200" smtClean="0">
                        <a:latin typeface="Cambria Math" panose="02040503050406030204" pitchFamily="18" charset="0"/>
                      </a:rPr>
                      <m:t>𝑢</m:t>
                    </m:r>
                  </m:e>
                </m:d>
                <m:r>
                  <a:rPr lang="en-US" sz="2400" b="0" i="1" kern="1200" smtClean="0">
                    <a:latin typeface="Cambria Math" panose="02040503050406030204" pitchFamily="18" charset="0"/>
                  </a:rPr>
                  <m:t>=1−</m:t>
                </m:r>
                <m:r>
                  <a:rPr lang="en-US" sz="2400" b="0" i="1" kern="1200" smtClean="0">
                    <a:latin typeface="Cambria Math" panose="02040503050406030204" pitchFamily="18" charset="0"/>
                  </a:rPr>
                  <m:t>𝐺</m:t>
                </m:r>
                <m:r>
                  <a:rPr lang="en-US" sz="2400" b="0" i="1" kern="1200" baseline="-25000" smtClean="0">
                    <a:latin typeface="Cambria Math" panose="02040503050406030204" pitchFamily="18" charset="0"/>
                  </a:rPr>
                  <m:t>1</m:t>
                </m:r>
                <m:r>
                  <a:rPr lang="en-US" sz="2400" b="0" i="1" kern="1200" smtClean="0">
                    <a:latin typeface="Cambria Math" panose="02040503050406030204" pitchFamily="18" charset="0"/>
                  </a:rPr>
                  <m:t>[</m:t>
                </m:r>
                <m:sSup>
                  <m:sSupPr>
                    <m:ctrlPr>
                      <a:rPr lang="en-US" sz="2400" b="0" i="1" kern="1200" smtClean="0">
                        <a:latin typeface="Cambria Math" panose="02040503050406030204" pitchFamily="18" charset="0"/>
                      </a:rPr>
                    </m:ctrlPr>
                  </m:sSupPr>
                  <m:e>
                    <m:r>
                      <a:rPr lang="en-US" sz="2400" b="0" i="1" kern="1200" smtClean="0">
                        <a:latin typeface="Cambria Math" panose="02040503050406030204" pitchFamily="18" charset="0"/>
                      </a:rPr>
                      <m:t>𝐺</m:t>
                    </m:r>
                    <m:r>
                      <a:rPr lang="en-US" sz="2400" b="0" i="1" kern="1200" baseline="-25000" smtClean="0">
                        <a:latin typeface="Cambria Math" panose="02040503050406030204" pitchFamily="18" charset="0"/>
                      </a:rPr>
                      <m:t>0</m:t>
                    </m:r>
                  </m:e>
                  <m:sup>
                    <m:r>
                      <a:rPr lang="en-US" sz="2400" b="0" i="1" kern="1200" smtClean="0">
                        <a:latin typeface="Cambria Math" panose="02040503050406030204" pitchFamily="18" charset="0"/>
                      </a:rPr>
                      <m:t>−1</m:t>
                    </m:r>
                  </m:sup>
                </m:sSup>
                <m:d>
                  <m:dPr>
                    <m:ctrlPr>
                      <a:rPr lang="en-US" sz="2400" b="0" i="1" kern="1200" smtClean="0">
                        <a:latin typeface="Cambria Math" panose="02040503050406030204" pitchFamily="18" charset="0"/>
                      </a:rPr>
                    </m:ctrlPr>
                  </m:dPr>
                  <m:e>
                    <m:r>
                      <a:rPr lang="en-US" sz="2400" b="0" i="1" kern="1200" smtClean="0">
                        <a:latin typeface="Cambria Math" panose="02040503050406030204" pitchFamily="18" charset="0"/>
                      </a:rPr>
                      <m:t>1−</m:t>
                    </m:r>
                    <m:r>
                      <a:rPr lang="en-US" sz="2400" b="0" i="1" kern="1200" smtClean="0">
                        <a:latin typeface="Cambria Math" panose="02040503050406030204" pitchFamily="18" charset="0"/>
                      </a:rPr>
                      <m:t>𝑢</m:t>
                    </m:r>
                  </m:e>
                </m:d>
                <m:f>
                  <m:fPr>
                    <m:ctrlPr>
                      <a:rPr lang="en-US" sz="2400" b="0" i="1" kern="1200" smtClean="0">
                        <a:latin typeface="Cambria Math" panose="02040503050406030204" pitchFamily="18" charset="0"/>
                      </a:rPr>
                    </m:ctrlPr>
                  </m:fPr>
                  <m:num>
                    <m:r>
                      <a:rPr lang="en-US" sz="2400" b="0" i="1" kern="1200" smtClean="0">
                        <a:latin typeface="Cambria Math" panose="02040503050406030204" pitchFamily="18" charset="0"/>
                        <a:ea typeface="Cambria Math" panose="02040503050406030204" pitchFamily="18" charset="0"/>
                      </a:rPr>
                      <m:t>𝜎</m:t>
                    </m:r>
                    <m:r>
                      <a:rPr lang="en-US" sz="2400" b="0" i="1" kern="1200" baseline="-25000" smtClean="0">
                        <a:latin typeface="Cambria Math" panose="02040503050406030204" pitchFamily="18" charset="0"/>
                        <a:ea typeface="Cambria Math" panose="02040503050406030204" pitchFamily="18" charset="0"/>
                      </a:rPr>
                      <m:t>0</m:t>
                    </m:r>
                    <m:d>
                      <m:dPr>
                        <m:ctrlPr>
                          <a:rPr lang="en-US" sz="2400" b="0" i="1" kern="1200" smtClean="0">
                            <a:latin typeface="Cambria Math" panose="02040503050406030204" pitchFamily="18" charset="0"/>
                            <a:ea typeface="Cambria Math" panose="02040503050406030204" pitchFamily="18" charset="0"/>
                          </a:rPr>
                        </m:ctrlPr>
                      </m:dPr>
                      <m:e>
                        <m:r>
                          <a:rPr lang="en-US" sz="2400" b="0" i="1" kern="1200" smtClean="0">
                            <a:latin typeface="Cambria Math" panose="02040503050406030204" pitchFamily="18" charset="0"/>
                            <a:ea typeface="Cambria Math" panose="02040503050406030204" pitchFamily="18" charset="0"/>
                          </a:rPr>
                          <m:t>𝑥</m:t>
                        </m:r>
                      </m:e>
                    </m:d>
                  </m:num>
                  <m:den>
                    <m:r>
                      <a:rPr lang="en-US" sz="2400" b="0" i="1" kern="1200" smtClean="0">
                        <a:latin typeface="Cambria Math" panose="02040503050406030204" pitchFamily="18" charset="0"/>
                        <a:ea typeface="Cambria Math" panose="02040503050406030204" pitchFamily="18" charset="0"/>
                      </a:rPr>
                      <m:t>𝜎</m:t>
                    </m:r>
                    <m:r>
                      <a:rPr lang="en-US" sz="2400" b="0" i="1" kern="1200" baseline="-25000" smtClean="0">
                        <a:latin typeface="Cambria Math" panose="02040503050406030204" pitchFamily="18" charset="0"/>
                        <a:ea typeface="Cambria Math" panose="02040503050406030204" pitchFamily="18" charset="0"/>
                      </a:rPr>
                      <m:t>1</m:t>
                    </m:r>
                    <m:d>
                      <m:dPr>
                        <m:ctrlPr>
                          <a:rPr lang="en-US" sz="2400" b="0" i="1" kern="1200" smtClean="0">
                            <a:latin typeface="Cambria Math" panose="02040503050406030204" pitchFamily="18" charset="0"/>
                            <a:ea typeface="Cambria Math" panose="02040503050406030204" pitchFamily="18" charset="0"/>
                          </a:rPr>
                        </m:ctrlPr>
                      </m:dPr>
                      <m:e>
                        <m:r>
                          <a:rPr lang="en-US" sz="2400" b="0" i="1" kern="1200" smtClean="0">
                            <a:latin typeface="Cambria Math" panose="02040503050406030204" pitchFamily="18" charset="0"/>
                            <a:ea typeface="Cambria Math" panose="02040503050406030204" pitchFamily="18" charset="0"/>
                          </a:rPr>
                          <m:t>𝑥</m:t>
                        </m:r>
                      </m:e>
                    </m:d>
                  </m:den>
                </m:f>
                <m:r>
                  <a:rPr lang="en-US" sz="2400" b="0" i="1" kern="1200" smtClean="0">
                    <a:latin typeface="Cambria Math" panose="02040503050406030204" pitchFamily="18" charset="0"/>
                  </a:rPr>
                  <m:t>−</m:t>
                </m:r>
                <m:f>
                  <m:fPr>
                    <m:ctrlPr>
                      <a:rPr lang="en-US" sz="2400" b="0" i="1" kern="1200" smtClean="0">
                        <a:latin typeface="Cambria Math" panose="02040503050406030204" pitchFamily="18" charset="0"/>
                      </a:rPr>
                    </m:ctrlPr>
                  </m:fPr>
                  <m:num>
                    <m:r>
                      <a:rPr lang="en-US" sz="2400" b="0" i="1" kern="1200" smtClean="0">
                        <a:latin typeface="Cambria Math" panose="02040503050406030204" pitchFamily="18" charset="0"/>
                        <a:ea typeface="Cambria Math" panose="02040503050406030204" pitchFamily="18" charset="0"/>
                      </a:rPr>
                      <m:t>𝜇</m:t>
                    </m:r>
                    <m:r>
                      <a:rPr lang="en-US" sz="2400" b="0" i="1" kern="1200" baseline="-25000" smtClean="0">
                        <a:latin typeface="Cambria Math" panose="02040503050406030204" pitchFamily="18" charset="0"/>
                        <a:ea typeface="Cambria Math" panose="02040503050406030204" pitchFamily="18" charset="0"/>
                      </a:rPr>
                      <m:t>1</m:t>
                    </m:r>
                    <m:r>
                      <a:rPr lang="en-US" sz="2400" b="0" i="1" kern="1200" smtClean="0">
                        <a:latin typeface="Cambria Math" panose="02040503050406030204" pitchFamily="18" charset="0"/>
                        <a:ea typeface="Cambria Math" panose="02040503050406030204" pitchFamily="18" charset="0"/>
                      </a:rPr>
                      <m:t>(</m:t>
                    </m:r>
                    <m:r>
                      <a:rPr lang="en-US" sz="2400" b="0" i="1" kern="1200" smtClean="0">
                        <a:latin typeface="Cambria Math" panose="02040503050406030204" pitchFamily="18" charset="0"/>
                        <a:ea typeface="Cambria Math" panose="02040503050406030204" pitchFamily="18" charset="0"/>
                      </a:rPr>
                      <m:t>𝑥</m:t>
                    </m:r>
                    <m:r>
                      <a:rPr lang="en-US" sz="2400" b="0" i="1" kern="1200" smtClean="0">
                        <a:latin typeface="Cambria Math" panose="02040503050406030204" pitchFamily="18" charset="0"/>
                        <a:ea typeface="Cambria Math" panose="02040503050406030204" pitchFamily="18" charset="0"/>
                      </a:rPr>
                      <m:t>)−</m:t>
                    </m:r>
                    <m:r>
                      <a:rPr lang="en-US" sz="2400" b="0" i="1" kern="1200" smtClean="0">
                        <a:latin typeface="Cambria Math" panose="02040503050406030204" pitchFamily="18" charset="0"/>
                        <a:ea typeface="Cambria Math" panose="02040503050406030204" pitchFamily="18" charset="0"/>
                      </a:rPr>
                      <m:t>𝜇</m:t>
                    </m:r>
                    <m:r>
                      <a:rPr lang="en-US" sz="2400" b="0" i="1" kern="1200" baseline="-25000" smtClean="0">
                        <a:latin typeface="Cambria Math" panose="02040503050406030204" pitchFamily="18" charset="0"/>
                        <a:ea typeface="Cambria Math" panose="02040503050406030204" pitchFamily="18" charset="0"/>
                      </a:rPr>
                      <m:t>0</m:t>
                    </m:r>
                    <m:r>
                      <a:rPr lang="en-US" sz="2400" b="0" i="1" kern="1200" smtClean="0">
                        <a:latin typeface="Cambria Math" panose="02040503050406030204" pitchFamily="18" charset="0"/>
                        <a:ea typeface="Cambria Math" panose="02040503050406030204" pitchFamily="18" charset="0"/>
                      </a:rPr>
                      <m:t>(</m:t>
                    </m:r>
                    <m:r>
                      <a:rPr lang="en-US" sz="2400" b="0" i="1" kern="1200" smtClean="0">
                        <a:latin typeface="Cambria Math" panose="02040503050406030204" pitchFamily="18" charset="0"/>
                        <a:ea typeface="Cambria Math" panose="02040503050406030204" pitchFamily="18" charset="0"/>
                      </a:rPr>
                      <m:t>𝑥</m:t>
                    </m:r>
                    <m:r>
                      <a:rPr lang="en-US" sz="2400" b="0" i="1" kern="1200" smtClean="0">
                        <a:latin typeface="Cambria Math" panose="02040503050406030204" pitchFamily="18" charset="0"/>
                        <a:ea typeface="Cambria Math" panose="02040503050406030204" pitchFamily="18" charset="0"/>
                      </a:rPr>
                      <m:t>)</m:t>
                    </m:r>
                  </m:num>
                  <m:den>
                    <m:r>
                      <a:rPr lang="en-US" sz="2400" b="0" i="1" kern="1200" smtClean="0">
                        <a:latin typeface="Cambria Math" panose="02040503050406030204" pitchFamily="18" charset="0"/>
                        <a:ea typeface="Cambria Math" panose="02040503050406030204" pitchFamily="18" charset="0"/>
                      </a:rPr>
                      <m:t>𝜎</m:t>
                    </m:r>
                    <m:r>
                      <a:rPr lang="en-US" sz="2400" b="0" i="1" kern="1200" baseline="-25000" smtClean="0">
                        <a:latin typeface="Cambria Math" panose="02040503050406030204" pitchFamily="18" charset="0"/>
                        <a:ea typeface="Cambria Math" panose="02040503050406030204" pitchFamily="18" charset="0"/>
                      </a:rPr>
                      <m:t>1</m:t>
                    </m:r>
                    <m:r>
                      <a:rPr lang="en-US" sz="2400" b="0" i="1" kern="1200" smtClean="0">
                        <a:latin typeface="Cambria Math" panose="02040503050406030204" pitchFamily="18" charset="0"/>
                        <a:ea typeface="Cambria Math" panose="02040503050406030204" pitchFamily="18" charset="0"/>
                      </a:rPr>
                      <m:t>(</m:t>
                    </m:r>
                    <m:r>
                      <a:rPr lang="en-US" sz="2400" b="0" i="1" kern="1200" smtClean="0">
                        <a:latin typeface="Cambria Math" panose="02040503050406030204" pitchFamily="18" charset="0"/>
                        <a:ea typeface="Cambria Math" panose="02040503050406030204" pitchFamily="18" charset="0"/>
                      </a:rPr>
                      <m:t>𝑥</m:t>
                    </m:r>
                    <m:r>
                      <a:rPr lang="en-US" sz="2400" b="0" i="1" kern="1200" smtClean="0">
                        <a:latin typeface="Cambria Math" panose="02040503050406030204" pitchFamily="18" charset="0"/>
                        <a:ea typeface="Cambria Math" panose="02040503050406030204" pitchFamily="18" charset="0"/>
                      </a:rPr>
                      <m:t>)</m:t>
                    </m:r>
                  </m:den>
                </m:f>
                <m:r>
                  <a:rPr lang="en-US" sz="2400" b="0" i="1" kern="1200" smtClean="0">
                    <a:latin typeface="Cambria Math" panose="02040503050406030204" pitchFamily="18" charset="0"/>
                  </a:rPr>
                  <m:t>]</m:t>
                </m:r>
              </m:oMath>
            </m:oMathPara>
          </a14:m>
          <a:endParaRPr lang="en-US" sz="2400" kern="1200"/>
        </a:p>
      </dsp:txBody>
      <dsp:txXfrm>
        <a:off x="108222" y="3076109"/>
        <a:ext cx="7568637" cy="983507"/>
      </dsp:txXfrm>
    </dsp:sp>
    <dsp:sp modelId="{6904DABD-D193-ED49-B3D1-F85DAA931490}">
      <dsp:nvSpPr>
        <dsp:cNvPr id="0" name=""/>
        <dsp:cNvSpPr/>
      </dsp:nvSpPr>
      <dsp:spPr>
        <a:xfrm rot="14408823">
          <a:off x="1847021" y="2019533"/>
          <a:ext cx="2313764" cy="0"/>
        </a:xfrm>
        <a:custGeom>
          <a:avLst/>
          <a:gdLst/>
          <a:ahLst/>
          <a:cxnLst/>
          <a:rect l="0" t="0" r="0" b="0"/>
          <a:pathLst>
            <a:path>
              <a:moveTo>
                <a:pt x="0" y="0"/>
              </a:moveTo>
              <a:lnTo>
                <a:pt x="2313764"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A0CD55-C0D3-E944-8CEC-37BE53BD1215}">
      <dsp:nvSpPr>
        <dsp:cNvPr id="0" name=""/>
        <dsp:cNvSpPr/>
      </dsp:nvSpPr>
      <dsp:spPr>
        <a:xfrm>
          <a:off x="691958" y="112054"/>
          <a:ext cx="2953256" cy="90410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a:t>Covariate-specific ROC curve </a:t>
          </a:r>
        </a:p>
      </dsp:txBody>
      <dsp:txXfrm>
        <a:off x="736093" y="156189"/>
        <a:ext cx="2864986" cy="815838"/>
      </dsp:txXfrm>
    </dsp:sp>
    <dsp:sp modelId="{A0872348-7270-EB4B-9D88-F134EB8E9B12}">
      <dsp:nvSpPr>
        <dsp:cNvPr id="0" name=""/>
        <dsp:cNvSpPr/>
      </dsp:nvSpPr>
      <dsp:spPr>
        <a:xfrm rot="17181742">
          <a:off x="3659129" y="2497378"/>
          <a:ext cx="1095417" cy="0"/>
        </a:xfrm>
        <a:custGeom>
          <a:avLst/>
          <a:gdLst/>
          <a:ahLst/>
          <a:cxnLst/>
          <a:rect l="0" t="0" r="0" b="0"/>
          <a:pathLst>
            <a:path>
              <a:moveTo>
                <a:pt x="0" y="0"/>
              </a:moveTo>
              <a:lnTo>
                <a:pt x="1095417" y="0"/>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24457A-C6EA-6945-A6F2-90425295F78B}">
      <dsp:nvSpPr>
        <dsp:cNvPr id="0" name=""/>
        <dsp:cNvSpPr/>
      </dsp:nvSpPr>
      <dsp:spPr>
        <a:xfrm>
          <a:off x="3333984" y="1149798"/>
          <a:ext cx="2295656" cy="82205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1066800">
            <a:lnSpc>
              <a:spcPct val="90000"/>
            </a:lnSpc>
            <a:spcBef>
              <a:spcPct val="0"/>
            </a:spcBef>
            <a:spcAft>
              <a:spcPct val="35000"/>
            </a:spcAft>
            <a:buNone/>
          </a:pPr>
          <a:r>
            <a:rPr lang="en-US" sz="2400" kern="1200"/>
            <a:t>Linear Regression</a:t>
          </a:r>
        </a:p>
      </dsp:txBody>
      <dsp:txXfrm>
        <a:off x="3374113" y="1189927"/>
        <a:ext cx="2215398" cy="74179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layout30.xml><?xml version="1.0" encoding="utf-8"?>
<dgm:layoutDef xmlns:dgm="http://schemas.openxmlformats.org/drawingml/2006/diagram" xmlns:a="http://schemas.openxmlformats.org/drawingml/2006/main" uniqueId="urn:microsoft.com/office/officeart/2008/layout/RadialCluster">
  <dgm:title val=""/>
  <dgm:desc val=""/>
  <dgm:catLst>
    <dgm:cat type="relationship" pri="19500"/>
    <dgm:cat type="cycle" pri="15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useDef="1">
    <dgm:dataModel>
      <dgm:ptLst/>
      <dgm:bg/>
      <dgm:whole/>
    </dgm:dataModel>
  </dgm:styleData>
  <dgm:clrData useDef="1">
    <dgm:dataModel>
      <dgm:ptLst/>
      <dgm:bg/>
      <dgm:whole/>
    </dgm:dataModel>
  </dgm:clrData>
  <dgm:layoutNode name="Name0">
    <dgm:varLst>
      <dgm:chMax val="1"/>
      <dgm:chPref val="1"/>
      <dgm:dir/>
      <dgm:animOne val="branch"/>
      <dgm:animLvl val="lvl"/>
    </dgm:varLst>
    <dgm:alg type="composite">
      <dgm:param type="ar" val="1.00"/>
    </dgm:alg>
    <dgm:shape xmlns:r="http://schemas.openxmlformats.org/officeDocument/2006/relationships" r:blip="">
      <dgm:adjLst/>
    </dgm:shape>
    <dgm:choose name="Name1">
      <dgm:if name="Name2" func="var" arg="dir" op="equ" val="norm">
        <dgm:choose name="Name3">
          <dgm:if name="Name4" axis="ch ch" ptType="node node" cnt="1 0" func="cnt" op="equ" val="1">
            <dgm:constrLst>
              <dgm:constr type="l" for="ch" forName="textCenter"/>
              <dgm:constr type="ctrY" for="ch" forName="textCenter" refType="h" fact="0.5"/>
              <dgm:constr type="w" for="ch" forName="textCenter" refType="w" fact="0.32"/>
              <dgm:constr type="h" for="ch" forName="textCenter" refType="w" refFor="ch" refForName="textCenter"/>
              <dgm:constr type="r" for="ch" forName="cycle_1" refType="w"/>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5" axis="ch ch" ptType="node node" cnt="1 0"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6" axis="ch ch" ptType="node node" cnt="1 0" func="cnt" op="equ" val="3">
            <dgm:choose name="Name7">
              <dgm:if name="Name8" axis="ch ch ch" ptType="node node node" st="1 2 0" cnt="1 1 0" func="cnt" op="equ" val="1">
                <dgm:choose name="Name9">
                  <dgm:if name="Name10"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fact="0.85"/>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12">
                <dgm:choose name="Name13">
                  <dgm:if name="Name14"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15">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r" for="ch" forName="cycle_2" refType="w"/>
                      <dgm:constr type="b" for="ch" forName="cycle_2" refType="h"/>
                      <dgm:constr type="w" for="ch" forName="cycle_2" refType="w" fact="0.46"/>
                      <dgm:constr type="h" for="ch" forName="cycle_2" refType="h" fact="0.54"/>
                      <dgm:constr type="diam" for="ch" forName="cycle_2" refType="w" fact="0.5"/>
                      <dgm:constr type="l" for="ch" forName="cycle_3"/>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16" axis="ch ch" ptType="node node" cnt="1 0"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r" for="ch" forName="cycle_2" refType="w"/>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l" for="ch" forName="cycle_4"/>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17" axis="ch ch" ptType="node node" cnt="1 0"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24"/>
              <dgm:constr type="w" for="ch" forName="cycle_2" refType="w" fact="0.33"/>
              <dgm:constr type="h" for="ch" forName="cycle_2" refType="w" refFor="ch" refForName="cycle_2"/>
              <dgm:constr type="r" for="ch" forName="cycle_3" refType="w" fact="0.89"/>
              <dgm:constr type="b" for="ch" forName="cycle_3" refType="h"/>
              <dgm:constr type="w" for="ch" forName="cycle_3" refType="w" fact="0.33"/>
              <dgm:constr type="h" for="ch" forName="cycle_3" refType="w" refFor="ch" refForName="cycle_3"/>
              <dgm:constr type="l" for="ch" forName="cycle_4" refType="w" fact="0.11"/>
              <dgm:constr type="b" for="ch" forName="cycle_4" refType="h"/>
              <dgm:constr type="w" for="ch" forName="cycle_4" refType="w" fact="0.33"/>
              <dgm:constr type="h" for="ch" forName="cycle_4" refType="w" refFor="ch" refForName="cycle_4"/>
              <dgm:constr type="l" for="ch" forName="cycle_5"/>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18" axis="ch ch" ptType="node node" cnt="1 0"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r" for="ch" forName="cycle_2" refType="w"/>
              <dgm:constr type="t" for="ch" forName="cycle_2" refType="h" fact="0.17"/>
              <dgm:constr type="w" for="ch" forName="cycle_2" refType="w" fact="0.33"/>
              <dgm:constr type="h" for="ch" forName="cycle_2" refType="w" refFor="ch" refForName="cycle_2"/>
              <dgm:constr type="r" for="ch" forName="cycle_3" refType="w"/>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l" for="ch" forName="cycle_5"/>
              <dgm:constr type="b" for="ch" forName="cycle_5" refType="h" fact="0.83"/>
              <dgm:constr type="w" for="ch" forName="cycle_5" refType="w" fact="0.33"/>
              <dgm:constr type="h" for="ch" forName="cycle_5" refType="w" refFor="ch" refForName="cycle_5"/>
              <dgm:constr type="l" for="ch" forName="cycle_6"/>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19">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r" for="ch" forName="cycle_2" refType="w" fact="0.938"/>
              <dgm:constr type="t" for="ch" forName="cycle_2" refType="h" fact="0.141"/>
              <dgm:constr type="w" for="ch" forName="cycle_2" refType="w" fact="0.263"/>
              <dgm:constr type="h" for="ch" forName="cycle_2" refType="w" refFor="ch" refForName="cycle_2"/>
              <dgm:constr type="r" for="ch" forName="cycle_3" refType="w"/>
              <dgm:constr type="b" for="ch" forName="cycle_3" refType="h" fact="0.74"/>
              <dgm:constr type="w" for="ch" forName="cycle_3" refType="w" fact="0.263"/>
              <dgm:constr type="h" for="ch" forName="cycle_3" refType="w" refFor="ch" refForName="cycle_3"/>
              <dgm:constr type="r" for="ch" forName="cycle_4" refType="w" fact="0.8"/>
              <dgm:constr type="b" for="ch" forName="cycle_4" refType="h"/>
              <dgm:constr type="w" for="ch" forName="cycle_4" refType="w" fact="0.263"/>
              <dgm:constr type="h" for="ch" forName="cycle_4" refType="w" refFor="ch" refForName="cycle_4"/>
              <dgm:constr type="l" for="ch" forName="cycle_5" refType="w" fact="0.2"/>
              <dgm:constr type="b" for="ch" forName="cycle_5" refType="h"/>
              <dgm:constr type="w" for="ch" forName="cycle_5" refType="w" fact="0.263"/>
              <dgm:constr type="h" for="ch" forName="cycle_5" refType="w" refFor="ch" refForName="cycle_5"/>
              <dgm:constr type="l" for="ch" forName="cycle_6"/>
              <dgm:constr type="b" for="ch" forName="cycle_6" refType="h" fact="0.74"/>
              <dgm:constr type="w" for="ch" forName="cycle_6" refType="w" fact="0.263"/>
              <dgm:constr type="h" for="ch" forName="cycle_6" refType="w" refFor="ch" refForName="cycle_6"/>
              <dgm:constr type="l" for="ch" forName="cycle_7" refType="w" fact="0.062"/>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if>
      <dgm:else name="Name20">
        <dgm:choose name="Name21">
          <dgm:if name="Name22" axis="ch ch" ptType="node node" func="cnt" op="equ" val="1">
            <dgm:constrLst>
              <dgm:constr type="r" for="ch" forName="textCenter" refType="w"/>
              <dgm:constr type="ctrY" for="ch" forName="textCenter" refType="h" fact="0.5"/>
              <dgm:constr type="w" for="ch" forName="textCenter" refType="w" fact="0.32"/>
              <dgm:constr type="h" for="ch" forName="textCenter" refType="w" refFor="ch" refForName="textCenter"/>
              <dgm:constr type="l" for="ch" forName="cycle_1"/>
              <dgm:constr type="ctrY" for="ch" forName="cycle_1" refType="h" fact="0.5"/>
              <dgm:constr type="w" for="ch" forName="cycle_1" refType="w" fact="0.56"/>
              <dgm:constr type="h" for="ch" forName="cycle_1" refType="h"/>
              <dgm:constr type="primFontSz" for="ch" forName="textCenter" val="65"/>
              <dgm:constr type="primFontSz" for="des" forName="childCenter1" val="65"/>
              <dgm:constr type="primFontSz" for="des" forName="text1" op="equ" val="65"/>
              <dgm:constr type="userS" for="des" ptType="node" refType="w" refFor="ch" refForName="textCenter" fact="0.67"/>
            </dgm:constrLst>
          </dgm:if>
          <dgm:if name="Name23" axis="ch ch" ptType="node node" func="cnt" op="equ" val="2">
            <dgm:constrLst>
              <dgm:constr type="ctrX" for="ch" forName="textCenter" refType="w" fact="0.5"/>
              <dgm:constr type="ctrY" for="ch" forName="textCenter" refType="h" fact="0.5"/>
              <dgm:constr type="w" for="ch" forName="textCenter" refType="w" fact="0.25"/>
              <dgm:constr type="h" for="ch" forName="textCenter" refType="w" refFor="ch" refForName="textCenter"/>
              <dgm:constr type="ctrX" for="ch" forName="cycle_1" refType="w" fact="0.5"/>
              <dgm:constr type="t" for="ch" forName="cycle_1"/>
              <dgm:constr type="w" for="ch" forName="cycle_1" refType="w"/>
              <dgm:constr type="h" for="ch" forName="cycle_1" refType="h" fact="0.34"/>
              <dgm:constr type="ctrX" for="ch" forName="cycle_2" refType="w" fact="0.5"/>
              <dgm:constr type="b" for="ch" forName="cycle_2" refType="h"/>
              <dgm:constr type="w" for="ch" forName="cycle_2" refType="w"/>
              <dgm:constr type="h" for="ch" forName="cycle_2" refType="h" fact="0.34"/>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userS" for="des" ptType="node" refType="w" refFor="ch" refForName="textCenter" fact="0.67"/>
            </dgm:constrLst>
          </dgm:if>
          <dgm:if name="Name24" axis="ch ch" ptType="node node" func="cnt" op="equ" val="3">
            <dgm:choose name="Name25">
              <dgm:if name="Name26" axis="ch ch ch" ptType="node node node" st="1 2 0" cnt="1 1 0" func="cnt" op="equ" val="1">
                <dgm:choose name="Name27">
                  <dgm:if name="Name28"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29">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fact="0.85"/>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if>
              <dgm:else name="Name30">
                <dgm:choose name="Name31">
                  <dgm:if name="Name32" axis="ch ch ch" ptType="node node node" st="1 3 0" cnt="1 1 0" func="cnt" op="equ" val="1">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fact="0.85"/>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if>
                  <dgm:else name="Name33">
                    <dgm:constrLst>
                      <dgm:constr type="ctrX" for="ch" forName="textCenter" refType="w" fact="0.5"/>
                      <dgm:constr type="t" for="ch" forName="textCenter" refType="h" fact="0.436"/>
                      <dgm:constr type="w" for="ch" forName="textCenter" refType="w" fact="0.21"/>
                      <dgm:constr type="h" for="ch" forName="textCenter" refType="w" refFor="ch" refForName="textCenter"/>
                      <dgm:constr type="ctrX" for="ch" forName="cycle_1" refType="w" fact="0.5"/>
                      <dgm:constr type="t" for="ch" forName="cycle_1"/>
                      <dgm:constr type="w" for="ch" forName="cycle_1" refType="w" fact="0.61"/>
                      <dgm:constr type="h" for="ch" forName="cycle_1" refType="h" fact="0.36"/>
                      <dgm:constr type="diam" for="ch" forName="cycle_1" refType="w" fact="0.5"/>
                      <dgm:constr type="l" for="ch" forName="cycle_2"/>
                      <dgm:constr type="b" for="ch" forName="cycle_2" refType="h"/>
                      <dgm:constr type="w" for="ch" forName="cycle_2" refType="w" fact="0.46"/>
                      <dgm:constr type="h" for="ch" forName="cycle_2" refType="h" fact="0.54"/>
                      <dgm:constr type="diam" for="ch" forName="cycle_2" refType="w" fact="0.5"/>
                      <dgm:constr type="r" for="ch" forName="cycle_3" refType="w"/>
                      <dgm:constr type="b" for="ch" forName="cycle_3" refType="h"/>
                      <dgm:constr type="w" for="ch" forName="cycle_3" refType="w" fact="0.46"/>
                      <dgm:constr type="h" for="ch" forName="cycle_3" refType="h" fact="0.54"/>
                      <dgm:constr type="diam" for="ch" forName="cycle_3" refType="w"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userS" for="des" ptType="node" refType="w" refFor="ch" refForName="textCenter" fact="0.67"/>
                    </dgm:constrLst>
                  </dgm:else>
                </dgm:choose>
              </dgm:else>
            </dgm:choose>
          </dgm:if>
          <dgm:if name="Name34" axis="ch ch" ptType="node node" func="cnt" op="equ" val="4">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5"/>
              <dgm:constr type="h" for="ch" forName="cycle_1" refType="h" fact="0.33"/>
              <dgm:constr type="l" for="ch" forName="cycle_2"/>
              <dgm:constr type="ctrY" for="ch" forName="cycle_2" refType="h" fact="0.5"/>
              <dgm:constr type="w" for="ch" forName="cycle_2" refType="w" fact="0.33"/>
              <dgm:constr type="h" for="ch" forName="cycle_2" refType="h" fact="0.5"/>
              <dgm:constr type="ctrX" for="ch" forName="cycle_3" refType="w" fact="0.5"/>
              <dgm:constr type="b" for="ch" forName="cycle_3" refType="h"/>
              <dgm:constr type="w" for="ch" forName="cycle_3" refType="w" fact="0.5"/>
              <dgm:constr type="h" for="ch" forName="cycle_3" refType="h" fact="0.33"/>
              <dgm:constr type="r" for="ch" forName="cycle_4" refType="w"/>
              <dgm:constr type="ctrY" for="ch" forName="cycle_4" refType="h" fact="0.5"/>
              <dgm:constr type="w" for="ch" forName="cycle_4" refType="w" fact="0.33"/>
              <dgm:constr type="h" for="ch" forName="cycle_4" refType="h" fact="0.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userS" for="des" ptType="node" refType="w" refFor="ch" refForName="textCenter" fact="0.67"/>
            </dgm:constrLst>
          </dgm:if>
          <dgm:if name="Name35" axis="ch ch" ptType="node node" func="cnt" op="equ" val="5">
            <dgm:constrLst>
              <dgm:constr type="ctrX" for="ch" forName="textCenter" refType="w" fact="0.5"/>
              <dgm:constr type="t" for="ch" forName="textCenter" refType="h" fact="0.42"/>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24"/>
              <dgm:constr type="w" for="ch" forName="cycle_2" refType="w" fact="0.33"/>
              <dgm:constr type="h" for="ch" forName="cycle_2" refType="w" refFor="ch" refForName="cycle_2"/>
              <dgm:constr type="l" for="ch" forName="cycle_3" refType="w" fact="0.11"/>
              <dgm:constr type="b" for="ch" forName="cycle_3" refType="h"/>
              <dgm:constr type="w" for="ch" forName="cycle_3" refType="w" fact="0.33"/>
              <dgm:constr type="h" for="ch" forName="cycle_3" refType="w" refFor="ch" refForName="cycle_3"/>
              <dgm:constr type="r" for="ch" forName="cycle_4" refType="w" fact="0.89"/>
              <dgm:constr type="b" for="ch" forName="cycle_4" refType="h"/>
              <dgm:constr type="w" for="ch" forName="cycle_4" refType="w" fact="0.33"/>
              <dgm:constr type="h" for="ch" forName="cycle_4" refType="w" refFor="ch" refForName="cycle_4"/>
              <dgm:constr type="r" for="ch" forName="cycle_5" refType="w"/>
              <dgm:constr type="t" for="ch" forName="cycle_5" refType="h" fact="0.24"/>
              <dgm:constr type="w" for="ch" forName="cycle_5" refType="w" fact="0.33"/>
              <dgm:constr type="h" for="ch" forName="cycle_5" refType="w" refFor="ch" refForName="cycle_5"/>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userS" for="des" ptType="node" refType="w" refFor="ch" refForName="textCenter" fact="0.67"/>
            </dgm:constrLst>
          </dgm:if>
          <dgm:if name="Name36" axis="ch ch" ptType="node node" func="cnt" op="equ" val="6">
            <dgm:constrLst>
              <dgm:constr type="ctrX" for="ch" forName="textCenter" refType="w" fact="0.5"/>
              <dgm:constr type="ctrY" for="ch" forName="textCenter" refType="h" fact="0.5"/>
              <dgm:constr type="w" for="ch" forName="textCenter" refType="w" fact="0.2"/>
              <dgm:constr type="h" for="ch" forName="textCenter" refType="w" refFor="ch" refForName="textCenter"/>
              <dgm:constr type="ctrX" for="ch" forName="cycle_1" refType="w" fact="0.5"/>
              <dgm:constr type="t" for="ch" forName="cycle_1"/>
              <dgm:constr type="w" for="ch" forName="cycle_1" refType="w" fact="0.33"/>
              <dgm:constr type="h" for="ch" forName="cycle_1" refType="w" refFor="ch" refForName="cycle_1"/>
              <dgm:constr type="l" for="ch" forName="cycle_2"/>
              <dgm:constr type="t" for="ch" forName="cycle_2" refType="h" fact="0.17"/>
              <dgm:constr type="w" for="ch" forName="cycle_2" refType="w" fact="0.33"/>
              <dgm:constr type="h" for="ch" forName="cycle_2" refType="w" refFor="ch" refForName="cycle_2"/>
              <dgm:constr type="l" for="ch" forName="cycle_3"/>
              <dgm:constr type="b" for="ch" forName="cycle_3" refType="h" fact="0.83"/>
              <dgm:constr type="w" for="ch" forName="cycle_3" refType="w" fact="0.33"/>
              <dgm:constr type="h" for="ch" forName="cycle_3" refType="w" refFor="ch" refForName="cycle_3"/>
              <dgm:constr type="ctrX" for="ch" forName="cycle_4" refType="w" fact="0.5"/>
              <dgm:constr type="b" for="ch" forName="cycle_4" refType="h"/>
              <dgm:constr type="w" for="ch" forName="cycle_4" refType="w" fact="0.33"/>
              <dgm:constr type="h" for="ch" forName="cycle_4" refType="w" refFor="ch" refForName="cycle_4"/>
              <dgm:constr type="r" for="ch" forName="cycle_5" refType="w"/>
              <dgm:constr type="b" for="ch" forName="cycle_5" refType="h" fact="0.83"/>
              <dgm:constr type="w" for="ch" forName="cycle_5" refType="w" fact="0.33"/>
              <dgm:constr type="h" for="ch" forName="cycle_5" refType="w" refFor="ch" refForName="cycle_5"/>
              <dgm:constr type="r" for="ch" forName="cycle_6" refType="w"/>
              <dgm:constr type="t" for="ch" forName="cycle_6" refType="h" fact="0.17"/>
              <dgm:constr type="w" for="ch" forName="cycle_6" refType="w" fact="0.33"/>
              <dgm:constr type="h" for="ch" forName="cycle_6" refType="w" refFor="ch" refForName="cycle_6"/>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userS" for="des" ptType="node" refType="w" refFor="ch" refForName="textCenter" fact="0.67"/>
            </dgm:constrLst>
          </dgm:if>
          <dgm:else name="Name37">
            <dgm:constrLst>
              <dgm:constr type="ctrX" for="ch" forName="textCenter" refType="w" fact="0.5"/>
              <dgm:constr type="t" for="ch" forName="textCenter" refType="h" fact="0.444"/>
              <dgm:constr type="w" for="ch" forName="textCenter" refType="w" fact="0.167"/>
              <dgm:constr type="h" for="ch" forName="textCenter" refType="w" refFor="ch" refForName="textCenter"/>
              <dgm:constr type="ctrX" for="ch" forName="cycle_1" refType="w" fact="0.5"/>
              <dgm:constr type="t" for="ch" forName="cycle_1"/>
              <dgm:constr type="w" for="ch" forName="cycle_1" refType="w" fact="0.263"/>
              <dgm:constr type="h" for="ch" forName="cycle_1" refType="w" refFor="ch" refForName="cycle_1"/>
              <dgm:constr type="l" for="ch" forName="cycle_2" refType="w" fact="0.062"/>
              <dgm:constr type="t" for="ch" forName="cycle_2" refType="h" fact="0.141"/>
              <dgm:constr type="w" for="ch" forName="cycle_2" refType="w" fact="0.263"/>
              <dgm:constr type="h" for="ch" forName="cycle_2" refType="w" refFor="ch" refForName="cycle_2"/>
              <dgm:constr type="l" for="ch" forName="cycle_3"/>
              <dgm:constr type="b" for="ch" forName="cycle_3" refType="h" fact="0.74"/>
              <dgm:constr type="w" for="ch" forName="cycle_3" refType="w" fact="0.263"/>
              <dgm:constr type="h" for="ch" forName="cycle_3" refType="w" refFor="ch" refForName="cycle_3"/>
              <dgm:constr type="l" for="ch" forName="cycle_4" refType="w" fact="0.2"/>
              <dgm:constr type="b" for="ch" forName="cycle_4" refType="h"/>
              <dgm:constr type="w" for="ch" forName="cycle_4" refType="w" fact="0.263"/>
              <dgm:constr type="h" for="ch" forName="cycle_4" refType="w" refFor="ch" refForName="cycle_4"/>
              <dgm:constr type="r" for="ch" forName="cycle_5" refType="w" fact="0.8"/>
              <dgm:constr type="b" for="ch" forName="cycle_5" refType="h"/>
              <dgm:constr type="w" for="ch" forName="cycle_5" refType="w" fact="0.263"/>
              <dgm:constr type="h" for="ch" forName="cycle_5" refType="w" refFor="ch" refForName="cycle_5"/>
              <dgm:constr type="r" for="ch" forName="cycle_6" refType="w"/>
              <dgm:constr type="b" for="ch" forName="cycle_6" refType="h" fact="0.74"/>
              <dgm:constr type="w" for="ch" forName="cycle_6" refType="w" fact="0.263"/>
              <dgm:constr type="h" for="ch" forName="cycle_6" refType="w" refFor="ch" refForName="cycle_6"/>
              <dgm:constr type="r" for="ch" forName="cycle_7" refType="w" fact="0.938"/>
              <dgm:constr type="t" for="ch" forName="cycle_7" refType="h" fact="0.141"/>
              <dgm:constr type="w" for="ch" forName="cycle_7" refType="w" fact="0.263"/>
              <dgm:constr type="h" for="ch" forName="cycle_7" refType="w" refFor="ch" refForName="cycle_7"/>
              <dgm:constr type="primFontSz" for="ch" forName="textCenter" val="65"/>
              <dgm:constr type="primFontSz" for="des" forName="childCenter1" val="65"/>
              <dgm:constr type="primFontSz" for="des" forName="text1" op="equ" val="65"/>
              <dgm:constr type="primFontSz" for="des" forName="childCenter2" refType="primFontSz" refFor="des" refForName="childCenter1" op="equ"/>
              <dgm:constr type="primFontSz" for="des" forName="text2" refType="primFontSz" refFor="des" refForName="text1" op="equ"/>
              <dgm:constr type="primFontSz" for="des" forName="childCenter3" refType="primFontSz" refFor="des" refForName="childCenter1" op="equ"/>
              <dgm:constr type="primFontSz" for="des" forName="text3" refType="primFontSz" refFor="des" refForName="text1" op="equ"/>
              <dgm:constr type="primFontSz" for="des" forName="childCenter4" refType="primFontSz" refFor="des" refForName="childCenter1" op="equ"/>
              <dgm:constr type="primFontSz" for="des" forName="text4" refType="primFontSz" refFor="des" refForName="text1" op="equ"/>
              <dgm:constr type="primFontSz" for="des" forName="childCenter5" refType="primFontSz" refFor="des" refForName="childCenter1" op="equ"/>
              <dgm:constr type="primFontSz" for="des" forName="text5" refType="primFontSz" refFor="des" refForName="text1" op="equ"/>
              <dgm:constr type="primFontSz" for="des" forName="childCenter6" refType="primFontSz" refFor="des" refForName="childCenter1" op="equ"/>
              <dgm:constr type="primFontSz" for="des" forName="text6" refType="primFontSz" refFor="des" refForName="text1" op="equ"/>
              <dgm:constr type="primFontSz" for="des" forName="childCenter7" refType="primFontSz" refFor="des" refForName="childCenter1" op="equ"/>
              <dgm:constr type="primFontSz" for="des" forName="text7" refType="primFontSz" refFor="des" refForName="text1" op="equ"/>
              <dgm:constr type="userS" for="des" ptType="node" refType="w" refFor="ch" refForName="textCenter" fact="0.67"/>
            </dgm:constrLst>
          </dgm:else>
        </dgm:choose>
      </dgm:else>
    </dgm:choose>
    <dgm:forEach name="Name38" axis="ch" ptType="node" cnt="1">
      <dgm:choose name="Name39">
        <dgm:if name="Name40" axis="des" func="maxDepth" op="lte" val="1">
          <dgm:layoutNode name="singleCycle">
            <dgm:choose name="Name41">
              <dgm:if name="Name42" axis="ch" ptType="node" func="cnt" op="equ" val="1">
                <dgm:choose name="Name43">
                  <dgm:if name="Name44" func="var" arg="dir" op="equ" val="norm">
                    <dgm:alg type="cycle">
                      <dgm:param type="stAng" val="90"/>
                      <dgm:param type="ctrShpMap" val="fNode"/>
                    </dgm:alg>
                  </dgm:if>
                  <dgm:else name="Name45">
                    <dgm:alg type="cycle">
                      <dgm:param type="stAng" val="-90"/>
                      <dgm:param type="spanAng" val="-360"/>
                      <dgm:param type="ctrShpMap" val="fNode"/>
                    </dgm:alg>
                  </dgm:else>
                </dgm:choose>
              </dgm:if>
              <dgm:else name="Name46">
                <dgm:choose name="Name47">
                  <dgm:if name="Name48" func="var" arg="dir" op="equ" val="norm">
                    <dgm:alg type="cycle">
                      <dgm:param type="ctrShpMap" val="fNode"/>
                    </dgm:alg>
                  </dgm:if>
                  <dgm:else name="Name49">
                    <dgm:alg type="cycle">
                      <dgm:param type="spanAng" val="-360"/>
                      <dgm:param type="ctrShpMap" val="fNode"/>
                    </dgm:alg>
                  </dgm:else>
                </dgm:choose>
              </dgm:else>
            </dgm:choose>
            <dgm:shape xmlns:r="http://schemas.openxmlformats.org/officeDocument/2006/relationships" r:blip="">
              <dgm:adjLst/>
            </dgm:shape>
            <dgm:presOf/>
            <dgm:choose name="Name50">
              <dgm:if name="Name51" axis="ch" ptType="node" func="cnt" op="equ" val="0">
                <dgm:constrLst>
                  <dgm:constr type="w" for="ch" forName="singleCenter" refType="w"/>
                  <dgm:constr type="h" for="ch" forName="singleCenter" refType="w" refFor="ch" refForName="singleCenter"/>
                </dgm:constrLst>
              </dgm:if>
              <dgm:if name="Name52" axis="ch" ptType="node" func="cnt" op="equ" val="1">
                <dgm:constrLst>
                  <dgm:constr type="w" for="ch" forName="singleCenter" refType="w" fact="0.5"/>
                  <dgm:constr type="h" for="ch" forName="singleCenter" refType="w" refFor="ch" refForName="singleCenter"/>
                  <dgm:constr type="userS" for="ch" ptType="node" refType="w" refFor="ch" refForName="singleCenter" fact="0.67"/>
                </dgm:constrLst>
              </dgm:if>
              <dgm:else name="Name53">
                <dgm:constrLst>
                  <dgm:constr type="w" for="ch" forName="singleCenter" refType="w" fact="0.3"/>
                  <dgm:constr type="h" for="ch" forName="singleCenter" refType="w" refFor="ch" refForName="singleCenter"/>
                  <dgm:constr type="userS" for="ch" ptType="node" refType="w" refFor="ch" refForName="singleCenter" fact="0.67"/>
                </dgm:constrLst>
              </dgm:else>
            </dgm:choose>
            <dgm:layoutNode name="singleCenter" styleLbl="node1">
              <dgm:varLst>
                <dgm:chMax val="7"/>
                <dgm:chPref val="7"/>
              </dgm:varLst>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54" axis="ch" cnt="21">
              <dgm:forEach name="Name55" axis="self" ptType="parTrans">
                <dgm:layoutNode name="Name5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57" axis="self" ptType="node">
                <dgm:layoutNode name="text0"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layoutNode>
        </dgm:if>
        <dgm:else name="Name58">
          <dgm:layoutNode name="textCenter" styleLbl="node1">
            <dgm:alg type="tx"/>
            <dgm:shape xmlns:r="http://schemas.openxmlformats.org/officeDocument/2006/relationships" type="roundRect" r:blip="">
              <dgm:adjLst/>
            </dgm:shape>
            <dgm:presOf axis="self" ptType="node"/>
            <dgm:constrLst>
              <dgm:constr type="tMarg" refType="primFontSz" fact="0.2"/>
              <dgm:constr type="bMarg" refType="primFontSz" fact="0.2"/>
              <dgm:constr type="lMarg" refType="primFontSz" fact="0.2"/>
              <dgm:constr type="rMarg" refType="primFontSz" fact="0.2"/>
            </dgm:constrLst>
            <dgm:ruleLst>
              <dgm:rule type="primFontSz" val="5" fact="NaN" max="NaN"/>
            </dgm:ruleLst>
          </dgm:layoutNode>
          <dgm:choose name="Name59">
            <dgm:if name="Name60" axis="ch" ptType="node" func="cnt" op="gte" val="1">
              <dgm:layoutNode name="cycle_1">
                <dgm:choose name="Name61">
                  <dgm:if name="Name62" func="var" arg="dir" op="equ" val="norm">
                    <dgm:choose name="Name63">
                      <dgm:if name="Name64" axis="ch" ptType="node" func="cnt" op="equ" val="1">
                        <dgm:choose name="Name65">
                          <dgm:if name="Name66" axis="ch ch" ptType="node node" st="1 1" cnt="1 0" func="cnt" op="equ" val="1">
                            <dgm:alg type="cycle">
                              <dgm:param type="ctrShpMap" val="fNode"/>
                              <dgm:param type="stAng" val="90"/>
                            </dgm:alg>
                          </dgm:if>
                          <dgm:if name="Name67" axis="ch ch" ptType="node node" st="1 1" cnt="1 0" func="cnt" op="equ" val="2">
                            <dgm:alg type="cycle">
                              <dgm:param type="ctrShpMap" val="fNode"/>
                              <dgm:param type="stAng" val="45"/>
                              <dgm:param type="spanAng" val="90"/>
                            </dgm:alg>
                          </dgm:if>
                          <dgm:else name="Name68">
                            <dgm:alg type="cycle">
                              <dgm:param type="ctrShpMap" val="fNode"/>
                              <dgm:param type="stAng" val="0"/>
                              <dgm:param type="spanAng" val="180"/>
                            </dgm:alg>
                          </dgm:else>
                        </dgm:choose>
                      </dgm:if>
                      <dgm:if name="Name69" axis="ch" ptType="node" func="cnt" op="equ" val="2">
                        <dgm:choose name="Name70">
                          <dgm:if name="Name71" axis="ch ch" ptType="node node" st="1 1" cnt="1 0" func="cnt" op="equ" val="1">
                            <dgm:alg type="cycle">
                              <dgm:param type="ctrShpMap" val="fNode"/>
                              <dgm:param type="stAng" val="0"/>
                            </dgm:alg>
                          </dgm:if>
                          <dgm:if name="Name72" axis="ch ch" ptType="node node" st="1 1" cnt="1 0" func="cnt" op="equ" val="2">
                            <dgm:alg type="cycle">
                              <dgm:param type="ctrShpMap" val="fNode"/>
                              <dgm:param type="stAng" val="315"/>
                              <dgm:param type="spanAng" val="90"/>
                            </dgm:alg>
                          </dgm:if>
                          <dgm:else name="Name73">
                            <dgm:alg type="cycle">
                              <dgm:param type="ctrShpMap" val="fNode"/>
                              <dgm:param type="stAng" val="270"/>
                              <dgm:param type="spanAng" val="180"/>
                            </dgm:alg>
                          </dgm:else>
                        </dgm:choose>
                      </dgm:if>
                      <dgm:if name="Name74" axis="ch" ptType="node" func="cnt" op="equ" val="3">
                        <dgm:choose name="Name75">
                          <dgm:if name="Name76" axis="ch ch" ptType="node node" st="1 1" cnt="1 0" func="cnt" op="equ" val="1">
                            <dgm:alg type="cycle">
                              <dgm:param type="ctrShpMap" val="fNode"/>
                              <dgm:param type="stAng" val="0"/>
                            </dgm:alg>
                          </dgm:if>
                          <dgm:if name="Name77" axis="ch ch" ptType="node node" st="1 1" cnt="1 0" func="cnt" op="equ" val="2">
                            <dgm:alg type="cycle">
                              <dgm:param type="ctrShpMap" val="fNode"/>
                              <dgm:param type="stAng" val="315"/>
                              <dgm:param type="spanAng" val="90"/>
                            </dgm:alg>
                          </dgm:if>
                          <dgm:else name="Name78">
                            <dgm:alg type="cycle">
                              <dgm:param type="ctrShpMap" val="fNode"/>
                              <dgm:param type="stAng" val="270"/>
                              <dgm:param type="spanAng" val="180"/>
                            </dgm:alg>
                          </dgm:else>
                        </dgm:choose>
                      </dgm:if>
                      <dgm:if name="Name79" axis="ch" ptType="node" func="cnt" op="equ" val="4">
                        <dgm:choose name="Name80">
                          <dgm:if name="Name81" axis="ch ch" ptType="node node" st="1 1" cnt="1 0" func="cnt" op="equ" val="1">
                            <dgm:alg type="cycle">
                              <dgm:param type="ctrShpMap" val="fNode"/>
                              <dgm:param type="stAng" val="0"/>
                            </dgm:alg>
                          </dgm:if>
                          <dgm:if name="Name82" axis="ch ch" ptType="node node" st="1 1" cnt="1 0" func="cnt" op="equ" val="2">
                            <dgm:alg type="cycle">
                              <dgm:param type="ctrShpMap" val="fNode"/>
                              <dgm:param type="stAng" val="315"/>
                              <dgm:param type="spanAng" val="90"/>
                            </dgm:alg>
                          </dgm:if>
                          <dgm:else name="Name83">
                            <dgm:alg type="cycle">
                              <dgm:param type="ctrShpMap" val="fNode"/>
                              <dgm:param type="stAng" val="292.5"/>
                              <dgm:param type="spanAng" val="135"/>
                            </dgm:alg>
                          </dgm:else>
                        </dgm:choose>
                      </dgm:if>
                      <dgm:if name="Name84" axis="ch" ptType="node" func="cnt" op="equ" val="5">
                        <dgm:choose name="Name85">
                          <dgm:if name="Name86" axis="ch ch" ptType="node node" st="1 1" cnt="1 0" func="cnt" op="equ" val="1">
                            <dgm:alg type="cycle">
                              <dgm:param type="ctrShpMap" val="fNode"/>
                              <dgm:param type="stAng" val="0"/>
                            </dgm:alg>
                          </dgm:if>
                          <dgm:if name="Name87" axis="ch ch" ptType="node node" st="1 1" cnt="1 0" func="cnt" op="equ" val="2">
                            <dgm:alg type="cycle">
                              <dgm:param type="ctrShpMap" val="fNode"/>
                              <dgm:param type="stAng" val="315"/>
                              <dgm:param type="spanAng" val="90"/>
                            </dgm:alg>
                          </dgm:if>
                          <dgm:else name="Name88">
                            <dgm:alg type="cycle">
                              <dgm:param type="ctrShpMap" val="fNode"/>
                              <dgm:param type="stAng" val="0"/>
                              <dgm:param type="spanAng" val="360"/>
                            </dgm:alg>
                          </dgm:else>
                        </dgm:choose>
                      </dgm:if>
                      <dgm:if name="Name89" axis="ch" ptType="node" func="cnt" op="equ" val="6">
                        <dgm:choose name="Name90">
                          <dgm:if name="Name91" axis="ch ch" ptType="node node" st="1 1" cnt="1 0" func="cnt" op="equ" val="1">
                            <dgm:alg type="cycle">
                              <dgm:param type="ctrShpMap" val="fNode"/>
                              <dgm:param type="stAng" val="0"/>
                            </dgm:alg>
                          </dgm:if>
                          <dgm:if name="Name92" axis="ch ch" ptType="node node" st="1 1" cnt="1 0" func="cnt" op="equ" val="2">
                            <dgm:alg type="cycle">
                              <dgm:param type="ctrShpMap" val="fNode"/>
                              <dgm:param type="stAng" val="315"/>
                              <dgm:param type="spanAng" val="90"/>
                            </dgm:alg>
                          </dgm:if>
                          <dgm:else name="Name93">
                            <dgm:alg type="cycle">
                              <dgm:param type="ctrShpMap" val="fNode"/>
                              <dgm:param type="stAng" val="0"/>
                              <dgm:param type="spanAng" val="360"/>
                            </dgm:alg>
                          </dgm:else>
                        </dgm:choose>
                      </dgm:if>
                      <dgm:if name="Name94" axis="ch" ptType="node" func="cnt" op="gte" val="7">
                        <dgm:choose name="Name95">
                          <dgm:if name="Name96" axis="ch ch" ptType="node node" st="1 1" cnt="1 0" func="cnt" op="equ" val="1">
                            <dgm:alg type="cycle">
                              <dgm:param type="ctrShpMap" val="fNode"/>
                              <dgm:param type="stAng" val="0"/>
                            </dgm:alg>
                          </dgm:if>
                          <dgm:if name="Name97" axis="ch ch" ptType="node node" st="1 1" cnt="1 0" func="cnt" op="equ" val="2">
                            <dgm:alg type="cycle">
                              <dgm:param type="ctrShpMap" val="fNode"/>
                              <dgm:param type="stAng" val="315"/>
                              <dgm:param type="spanAng" val="90"/>
                            </dgm:alg>
                          </dgm:if>
                          <dgm:else name="Name98">
                            <dgm:alg type="cycle">
                              <dgm:param type="ctrShpMap" val="fNode"/>
                              <dgm:param type="stAng" val="0"/>
                              <dgm:param type="spanAng" val="360"/>
                            </dgm:alg>
                          </dgm:else>
                        </dgm:choose>
                      </dgm:if>
                      <dgm:else name="Name99"/>
                    </dgm:choose>
                  </dgm:if>
                  <dgm:else name="Name100">
                    <dgm:choose name="Name101">
                      <dgm:if name="Name102" axis="ch" ptType="node" func="cnt" op="equ" val="1">
                        <dgm:choose name="Name103">
                          <dgm:if name="Name104" axis="ch ch" ptType="node node" st="1 1" cnt="1 0" func="cnt" op="equ" val="1">
                            <dgm:alg type="cycle">
                              <dgm:param type="ctrShpMap" val="fNode"/>
                              <dgm:param type="stAng" val="270"/>
                            </dgm:alg>
                          </dgm:if>
                          <dgm:if name="Name105" axis="ch ch" ptType="node node" st="1 1" cnt="1 0" func="cnt" op="equ" val="2">
                            <dgm:alg type="cycle">
                              <dgm:param type="ctrShpMap" val="fNode"/>
                              <dgm:param type="stAng" val="315"/>
                              <dgm:param type="spanAng" val="-90"/>
                            </dgm:alg>
                          </dgm:if>
                          <dgm:else name="Name106">
                            <dgm:alg type="cycle">
                              <dgm:param type="ctrShpMap" val="fNode"/>
                              <dgm:param type="stAng" val="0"/>
                              <dgm:param type="spanAng" val="-180"/>
                            </dgm:alg>
                          </dgm:else>
                        </dgm:choose>
                      </dgm:if>
                      <dgm:if name="Name107" axis="ch" ptType="node" func="cnt" op="equ" val="2">
                        <dgm:choose name="Name108">
                          <dgm:if name="Name109" axis="ch ch" ptType="node node" st="1 1" cnt="1 0" func="cnt" op="equ" val="1">
                            <dgm:alg type="cycle">
                              <dgm:param type="ctrShpMap" val="fNode"/>
                              <dgm:param type="stAng" val="0"/>
                            </dgm:alg>
                          </dgm:if>
                          <dgm:if name="Name110" axis="ch ch" ptType="node node" st="1 1" cnt="1 0" func="cnt" op="equ" val="2">
                            <dgm:alg type="cycle">
                              <dgm:param type="ctrShpMap" val="fNode"/>
                              <dgm:param type="stAng" val="45"/>
                              <dgm:param type="spanAng" val="-90"/>
                            </dgm:alg>
                          </dgm:if>
                          <dgm:else name="Name111">
                            <dgm:alg type="cycle">
                              <dgm:param type="ctrShpMap" val="fNode"/>
                              <dgm:param type="stAng" val="90"/>
                              <dgm:param type="spanAng" val="-180"/>
                            </dgm:alg>
                          </dgm:else>
                        </dgm:choose>
                      </dgm:if>
                      <dgm:if name="Name112" axis="ch" ptType="node" func="cnt" op="equ" val="3">
                        <dgm:choose name="Name113">
                          <dgm:if name="Name114" axis="ch ch" ptType="node node" st="1 1" cnt="1 0" func="cnt" op="equ" val="1">
                            <dgm:alg type="cycle">
                              <dgm:param type="ctrShpMap" val="fNode"/>
                              <dgm:param type="stAng" val="0"/>
                            </dgm:alg>
                          </dgm:if>
                          <dgm:if name="Name115" axis="ch ch" ptType="node node" st="1 1" cnt="1 0" func="cnt" op="equ" val="2">
                            <dgm:alg type="cycle">
                              <dgm:param type="ctrShpMap" val="fNode"/>
                              <dgm:param type="stAng" val="45"/>
                              <dgm:param type="spanAng" val="-90"/>
                            </dgm:alg>
                          </dgm:if>
                          <dgm:else name="Name116">
                            <dgm:alg type="cycle">
                              <dgm:param type="ctrShpMap" val="fNode"/>
                              <dgm:param type="stAng" val="90"/>
                              <dgm:param type="spanAng" val="-180"/>
                            </dgm:alg>
                          </dgm:else>
                        </dgm:choose>
                      </dgm:if>
                      <dgm:if name="Name117" axis="ch" ptType="node" func="cnt" op="equ" val="4">
                        <dgm:choose name="Name118">
                          <dgm:if name="Name119" axis="ch ch" ptType="node node" st="1 1" cnt="1 0" func="cnt" op="equ" val="1">
                            <dgm:alg type="cycle">
                              <dgm:param type="ctrShpMap" val="fNode"/>
                              <dgm:param type="stAng" val="0"/>
                            </dgm:alg>
                          </dgm:if>
                          <dgm:if name="Name120" axis="ch ch" ptType="node node" st="1 1" cnt="1 0" func="cnt" op="equ" val="2">
                            <dgm:alg type="cycle">
                              <dgm:param type="ctrShpMap" val="fNode"/>
                              <dgm:param type="stAng" val="45"/>
                              <dgm:param type="spanAng" val="-90"/>
                            </dgm:alg>
                          </dgm:if>
                          <dgm:else name="Name121">
                            <dgm:alg type="cycle">
                              <dgm:param type="ctrShpMap" val="fNode"/>
                              <dgm:param type="stAng" val="67.5"/>
                              <dgm:param type="spanAng" val="-135"/>
                            </dgm:alg>
                          </dgm:else>
                        </dgm:choose>
                      </dgm:if>
                      <dgm:if name="Name122" axis="ch" ptType="node" func="cnt" op="equ" val="5">
                        <dgm:choose name="Name123">
                          <dgm:if name="Name124" axis="ch ch" ptType="node node" st="1 1" cnt="1 0" func="cnt" op="equ" val="1">
                            <dgm:alg type="cycle">
                              <dgm:param type="ctrShpMap" val="fNode"/>
                              <dgm:param type="stAng" val="0"/>
                            </dgm:alg>
                          </dgm:if>
                          <dgm:if name="Name125" axis="ch ch" ptType="node node" st="1 1" cnt="1 0" func="cnt" op="equ" val="2">
                            <dgm:alg type="cycle">
                              <dgm:param type="ctrShpMap" val="fNode"/>
                              <dgm:param type="stAng" val="45"/>
                              <dgm:param type="spanAng" val="-90"/>
                            </dgm:alg>
                          </dgm:if>
                          <dgm:else name="Name126">
                            <dgm:alg type="cycle">
                              <dgm:param type="ctrShpMap" val="fNode"/>
                              <dgm:param type="stAng" val="0"/>
                              <dgm:param type="spanAng" val="-360"/>
                            </dgm:alg>
                          </dgm:else>
                        </dgm:choose>
                      </dgm:if>
                      <dgm:if name="Name127" axis="ch" ptType="node" func="cnt" op="equ" val="6">
                        <dgm:choose name="Name128">
                          <dgm:if name="Name129" axis="ch ch" ptType="node node" st="1 1" cnt="1 0" func="cnt" op="equ" val="1">
                            <dgm:alg type="cycle">
                              <dgm:param type="ctrShpMap" val="fNode"/>
                              <dgm:param type="stAng" val="0"/>
                            </dgm:alg>
                          </dgm:if>
                          <dgm:if name="Name130" axis="ch ch" ptType="node node" st="1 1" cnt="1 0" func="cnt" op="equ" val="2">
                            <dgm:alg type="cycle">
                              <dgm:param type="ctrShpMap" val="fNode"/>
                              <dgm:param type="stAng" val="45"/>
                              <dgm:param type="spanAng" val="-90"/>
                            </dgm:alg>
                          </dgm:if>
                          <dgm:else name="Name131">
                            <dgm:alg type="cycle">
                              <dgm:param type="ctrShpMap" val="fNode"/>
                              <dgm:param type="stAng" val="0"/>
                              <dgm:param type="spanAng" val="-360"/>
                            </dgm:alg>
                          </dgm:else>
                        </dgm:choose>
                      </dgm:if>
                      <dgm:if name="Name132" axis="ch" ptType="node" func="cnt" op="gte" val="7">
                        <dgm:choose name="Name133">
                          <dgm:if name="Name134" axis="ch ch" ptType="node node" st="1 1" cnt="1 0" func="cnt" op="equ" val="1">
                            <dgm:alg type="cycle">
                              <dgm:param type="ctrShpMap" val="fNode"/>
                              <dgm:param type="stAng" val="0"/>
                            </dgm:alg>
                          </dgm:if>
                          <dgm:if name="Name135" axis="ch ch" ptType="node node" st="1 1" cnt="1 0" func="cnt" op="equ" val="2">
                            <dgm:alg type="cycle">
                              <dgm:param type="ctrShpMap" val="fNode"/>
                              <dgm:param type="stAng" val="45"/>
                              <dgm:param type="spanAng" val="-90"/>
                            </dgm:alg>
                          </dgm:if>
                          <dgm:else name="Name136">
                            <dgm:alg type="cycle">
                              <dgm:param type="ctrShpMap" val="fNode"/>
                              <dgm:param type="stAng" val="0"/>
                              <dgm:param type="spanAng" val="-360"/>
                            </dgm:alg>
                          </dgm:else>
                        </dgm:choose>
                      </dgm:if>
                      <dgm:else name="Name137"/>
                    </dgm:choose>
                  </dgm:else>
                </dgm:choose>
                <dgm:shape xmlns:r="http://schemas.openxmlformats.org/officeDocument/2006/relationships" r:blip="">
                  <dgm:adjLst/>
                </dgm:shape>
                <dgm:presOf/>
                <dgm:constrLst>
                  <dgm:constr type="sp" refType="w" fact="0.1"/>
                  <dgm:constr type="sibSp" refType="w" fact="0.1"/>
                </dgm:constrLst>
                <dgm:forEach name="Name138" axis="ch" ptType="node" cnt="1">
                  <dgm:layoutNode name="childCenter1"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139" axis="ch">
                    <dgm:forEach name="Name140" axis="self" ptType="parTrans">
                      <dgm:layoutNode name="Name141">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142" axis="self" ptType="node">
                      <dgm:layoutNode name="text1"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143" axis="ch" ptType="parTrans" cnt="1">
                <dgm:layoutNode name="Name144">
                  <dgm:alg type="conn">
                    <dgm:param type="dim" val="1D"/>
                    <dgm:param type="begPts" val="auto"/>
                    <dgm:param type="endPts" val="auto"/>
                    <dgm:param type="endSty" val="noArr"/>
                    <dgm:param type="srcNode" val="textCenter"/>
                    <dgm:param type="dstNode" val="childCenter1"/>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145"/>
          </dgm:choose>
          <dgm:choose name="Name146">
            <dgm:if name="Name147" axis="ch" ptType="node" func="cnt" op="gte" val="2">
              <dgm:layoutNode name="cycle_2">
                <dgm:choose name="Name148">
                  <dgm:if name="Name149" func="var" arg="dir" op="equ" val="norm">
                    <dgm:choose name="Name150">
                      <dgm:if name="Name151" axis="ch" ptType="node" func="cnt" op="equ" val="2">
                        <dgm:choose name="Name152">
                          <dgm:if name="Name153" axis="ch ch" ptType="node node" st="2 1" cnt="1 0" func="cnt" op="equ" val="1">
                            <dgm:alg type="cycle">
                              <dgm:param type="ctrShpMap" val="fNode"/>
                              <dgm:param type="stAng" val="180"/>
                            </dgm:alg>
                          </dgm:if>
                          <dgm:if name="Name154" axis="ch ch" ptType="node node" st="2 1" cnt="1 0" func="cnt" op="equ" val="2">
                            <dgm:alg type="cycle">
                              <dgm:param type="ctrShpMap" val="fNode"/>
                              <dgm:param type="stAng" val="135"/>
                              <dgm:param type="spanAng" val="90"/>
                            </dgm:alg>
                          </dgm:if>
                          <dgm:else name="Name155">
                            <dgm:alg type="cycle">
                              <dgm:param type="ctrShpMap" val="fNode"/>
                              <dgm:param type="stAng" val="90"/>
                              <dgm:param type="spanAng" val="180"/>
                            </dgm:alg>
                          </dgm:else>
                        </dgm:choose>
                      </dgm:if>
                      <dgm:if name="Name156" axis="ch" ptType="node" func="cnt" op="equ" val="3">
                        <dgm:choose name="Name157">
                          <dgm:if name="Name158" axis="ch ch" ptType="node node" st="2 1" cnt="1 0" func="cnt" op="equ" val="1">
                            <dgm:alg type="cycle">
                              <dgm:param type="ctrShpMap" val="fNode"/>
                              <dgm:param type="stAng" val="120"/>
                              <dgm:param type="horzAlign" val="r"/>
                              <dgm:param type="vertAlign" val="b"/>
                            </dgm:alg>
                          </dgm:if>
                          <dgm:if name="Name159" axis="ch ch" ptType="node node" st="2 1" cnt="1 0" func="cnt" op="equ" val="2">
                            <dgm:alg type="cycle">
                              <dgm:param type="ctrShpMap" val="fNode"/>
                              <dgm:param type="stAng" val="75"/>
                              <dgm:param type="spanAng" val="90"/>
                              <dgm:param type="horzAlign" val="r"/>
                              <dgm:param type="vertAlign" val="b"/>
                            </dgm:alg>
                          </dgm:if>
                          <dgm:else name="Name160">
                            <dgm:alg type="cycle">
                              <dgm:param type="ctrShpMap" val="fNode"/>
                              <dgm:param type="stAng" val="30"/>
                              <dgm:param type="spanAng" val="180"/>
                            </dgm:alg>
                          </dgm:else>
                        </dgm:choose>
                      </dgm:if>
                      <dgm:if name="Name161" axis="ch" ptType="node" func="cnt" op="equ" val="4">
                        <dgm:choose name="Name162">
                          <dgm:if name="Name163" axis="ch ch" ptType="node node" st="2 1" cnt="1 0" func="cnt" op="equ" val="1">
                            <dgm:alg type="cycle">
                              <dgm:param type="ctrShpMap" val="fNode"/>
                              <dgm:param type="stAng" val="90"/>
                            </dgm:alg>
                          </dgm:if>
                          <dgm:if name="Name164" axis="ch ch" ptType="node node" st="2 1" cnt="1 0" func="cnt" op="equ" val="2">
                            <dgm:alg type="cycle">
                              <dgm:param type="ctrShpMap" val="fNode"/>
                              <dgm:param type="stAng" val="45"/>
                              <dgm:param type="spanAng" val="90"/>
                            </dgm:alg>
                          </dgm:if>
                          <dgm:else name="Name165">
                            <dgm:alg type="cycle">
                              <dgm:param type="ctrShpMap" val="fNode"/>
                              <dgm:param type="stAng" val="22.5"/>
                              <dgm:param type="spanAng" val="135"/>
                            </dgm:alg>
                          </dgm:else>
                        </dgm:choose>
                      </dgm:if>
                      <dgm:if name="Name166" axis="ch" ptType="node" func="cnt" op="equ" val="5">
                        <dgm:choose name="Name167">
                          <dgm:if name="Name168" axis="ch ch" ptType="node node" st="2 1" cnt="1 0" func="cnt" op="equ" val="1">
                            <dgm:alg type="cycle">
                              <dgm:param type="ctrShpMap" val="fNode"/>
                              <dgm:param type="stAng" val="72"/>
                            </dgm:alg>
                          </dgm:if>
                          <dgm:if name="Name169" axis="ch ch" ptType="node node" st="2 1" cnt="1 0" func="cnt" op="equ" val="2">
                            <dgm:alg type="cycle">
                              <dgm:param type="ctrShpMap" val="fNode"/>
                              <dgm:param type="stAng" val="27"/>
                              <dgm:param type="spanAng" val="90"/>
                            </dgm:alg>
                          </dgm:if>
                          <dgm:else name="Name170">
                            <dgm:alg type="cycle">
                              <dgm:param type="ctrShpMap" val="fNode"/>
                              <dgm:param type="stAng" val="0"/>
                              <dgm:param type="spanAng" val="360"/>
                            </dgm:alg>
                          </dgm:else>
                        </dgm:choose>
                      </dgm:if>
                      <dgm:if name="Name171" axis="ch" ptType="node" func="cnt" op="equ" val="6">
                        <dgm:choose name="Name172">
                          <dgm:if name="Name173" axis="ch ch" ptType="node node" st="2 1" cnt="1 0" func="cnt" op="equ" val="1">
                            <dgm:alg type="cycle">
                              <dgm:param type="ctrShpMap" val="fNode"/>
                              <dgm:param type="stAng" val="60"/>
                            </dgm:alg>
                          </dgm:if>
                          <dgm:if name="Name174" axis="ch ch" ptType="node node" st="2 1" cnt="1 0" func="cnt" op="equ" val="2">
                            <dgm:alg type="cycle">
                              <dgm:param type="ctrShpMap" val="fNode"/>
                              <dgm:param type="stAng" val="15"/>
                              <dgm:param type="spanAng" val="90"/>
                            </dgm:alg>
                          </dgm:if>
                          <dgm:else name="Name175">
                            <dgm:alg type="cycle">
                              <dgm:param type="ctrShpMap" val="fNode"/>
                              <dgm:param type="stAng" val="0"/>
                              <dgm:param type="spanAng" val="360"/>
                            </dgm:alg>
                          </dgm:else>
                        </dgm:choose>
                      </dgm:if>
                      <dgm:if name="Name176" axis="ch" ptType="node" func="cnt" op="gte" val="7">
                        <dgm:choose name="Name177">
                          <dgm:if name="Name178" axis="ch ch" ptType="node node" st="2 1" cnt="1 0" func="cnt" op="equ" val="1">
                            <dgm:alg type="cycle">
                              <dgm:param type="ctrShpMap" val="fNode"/>
                              <dgm:param type="stAng" val="51"/>
                            </dgm:alg>
                          </dgm:if>
                          <dgm:if name="Name179" axis="ch ch" ptType="node node" st="2 1" cnt="1 0" func="cnt" op="equ" val="2">
                            <dgm:alg type="cycle">
                              <dgm:param type="ctrShpMap" val="fNode"/>
                              <dgm:param type="stAng" val="6"/>
                              <dgm:param type="spanAng" val="90"/>
                            </dgm:alg>
                          </dgm:if>
                          <dgm:else name="Name180">
                            <dgm:alg type="cycle">
                              <dgm:param type="ctrShpMap" val="fNode"/>
                              <dgm:param type="stAng" val="0"/>
                              <dgm:param type="spanAng" val="360"/>
                            </dgm:alg>
                          </dgm:else>
                        </dgm:choose>
                      </dgm:if>
                      <dgm:else name="Name181"/>
                    </dgm:choose>
                  </dgm:if>
                  <dgm:else name="Name182">
                    <dgm:choose name="Name183">
                      <dgm:if name="Name184" axis="ch" ptType="node" func="cnt" op="equ" val="2">
                        <dgm:choose name="Name185">
                          <dgm:if name="Name186" axis="ch ch" ptType="node node" st="2 1" cnt="1 0" func="cnt" op="equ" val="1">
                            <dgm:alg type="cycle">
                              <dgm:param type="ctrShpMap" val="fNode"/>
                              <dgm:param type="stAng" val="180"/>
                            </dgm:alg>
                          </dgm:if>
                          <dgm:if name="Name187" axis="ch ch" ptType="node node" st="2 1" cnt="1 0" func="cnt" op="equ" val="2">
                            <dgm:alg type="cycle">
                              <dgm:param type="ctrShpMap" val="fNode"/>
                              <dgm:param type="stAng" val="225"/>
                              <dgm:param type="spanAng" val="-90"/>
                            </dgm:alg>
                          </dgm:if>
                          <dgm:else name="Name188">
                            <dgm:alg type="cycle">
                              <dgm:param type="ctrShpMap" val="fNode"/>
                              <dgm:param type="stAng" val="270"/>
                              <dgm:param type="spanAng" val="-180"/>
                            </dgm:alg>
                          </dgm:else>
                        </dgm:choose>
                      </dgm:if>
                      <dgm:if name="Name189" axis="ch" ptType="node" func="cnt" op="equ" val="3">
                        <dgm:choose name="Name190">
                          <dgm:if name="Name191" axis="ch ch" ptType="node node" st="2 1" cnt="1 0" func="cnt" op="equ" val="1">
                            <dgm:alg type="cycle">
                              <dgm:param type="ctrShpMap" val="fNode"/>
                              <dgm:param type="stAng" val="240"/>
                              <dgm:param type="horzAlign" val="l"/>
                              <dgm:param type="vertAlign" val="b"/>
                            </dgm:alg>
                          </dgm:if>
                          <dgm:if name="Name192" axis="ch ch" ptType="node node" st="2 1" cnt="1 0" func="cnt" op="equ" val="2">
                            <dgm:alg type="cycle">
                              <dgm:param type="ctrShpMap" val="fNode"/>
                              <dgm:param type="stAng" val="285"/>
                              <dgm:param type="spanAng" val="-90"/>
                              <dgm:param type="horzAlign" val="l"/>
                              <dgm:param type="vertAlign" val="b"/>
                            </dgm:alg>
                          </dgm:if>
                          <dgm:else name="Name193">
                            <dgm:alg type="cycle">
                              <dgm:param type="ctrShpMap" val="fNode"/>
                              <dgm:param type="stAng" val="330"/>
                              <dgm:param type="spanAng" val="-180"/>
                            </dgm:alg>
                          </dgm:else>
                        </dgm:choose>
                      </dgm:if>
                      <dgm:if name="Name194" axis="ch" ptType="node" func="cnt" op="equ" val="4">
                        <dgm:choose name="Name195">
                          <dgm:if name="Name196" axis="ch ch" ptType="node node" st="2 1" cnt="1 0" func="cnt" op="equ" val="1">
                            <dgm:alg type="cycle">
                              <dgm:param type="ctrShpMap" val="fNode"/>
                              <dgm:param type="stAng" val="270"/>
                            </dgm:alg>
                          </dgm:if>
                          <dgm:if name="Name197" axis="ch ch" ptType="node node" st="2 1" cnt="1 0" func="cnt" op="equ" val="2">
                            <dgm:alg type="cycle">
                              <dgm:param type="ctrShpMap" val="fNode"/>
                              <dgm:param type="stAng" val="315"/>
                              <dgm:param type="spanAng" val="-90"/>
                            </dgm:alg>
                          </dgm:if>
                          <dgm:else name="Name198">
                            <dgm:alg type="cycle">
                              <dgm:param type="ctrShpMap" val="fNode"/>
                              <dgm:param type="stAng" val="337.5"/>
                              <dgm:param type="spanAng" val="-135"/>
                            </dgm:alg>
                          </dgm:else>
                        </dgm:choose>
                      </dgm:if>
                      <dgm:if name="Name199" axis="ch" ptType="node" func="cnt" op="equ" val="5">
                        <dgm:choose name="Name200">
                          <dgm:if name="Name201" axis="ch ch" ptType="node node" st="2 1" cnt="1 0" func="cnt" op="equ" val="1">
                            <dgm:alg type="cycle">
                              <dgm:param type="ctrShpMap" val="fNode"/>
                              <dgm:param type="stAng" val="288"/>
                            </dgm:alg>
                          </dgm:if>
                          <dgm:if name="Name202" axis="ch ch" ptType="node node" st="2 1" cnt="1 0" func="cnt" op="equ" val="2">
                            <dgm:alg type="cycle">
                              <dgm:param type="ctrShpMap" val="fNode"/>
                              <dgm:param type="stAng" val="333"/>
                              <dgm:param type="spanAng" val="-90"/>
                            </dgm:alg>
                          </dgm:if>
                          <dgm:else name="Name203">
                            <dgm:alg type="cycle">
                              <dgm:param type="ctrShpMap" val="fNode"/>
                              <dgm:param type="stAng" val="0"/>
                              <dgm:param type="spanAng" val="-360"/>
                            </dgm:alg>
                          </dgm:else>
                        </dgm:choose>
                      </dgm:if>
                      <dgm:if name="Name204" axis="ch" ptType="node" func="cnt" op="equ" val="6">
                        <dgm:choose name="Name205">
                          <dgm:if name="Name206" axis="ch ch" ptType="node node" st="2 1" cnt="1 0" func="cnt" op="equ" val="1">
                            <dgm:alg type="cycle">
                              <dgm:param type="ctrShpMap" val="fNode"/>
                              <dgm:param type="stAng" val="300"/>
                            </dgm:alg>
                          </dgm:if>
                          <dgm:if name="Name207" axis="ch ch" ptType="node node" st="2 1" cnt="1 0" func="cnt" op="equ" val="2">
                            <dgm:alg type="cycle">
                              <dgm:param type="ctrShpMap" val="fNode"/>
                              <dgm:param type="stAng" val="345"/>
                              <dgm:param type="spanAng" val="-90"/>
                            </dgm:alg>
                          </dgm:if>
                          <dgm:else name="Name208">
                            <dgm:alg type="cycle">
                              <dgm:param type="ctrShpMap" val="fNode"/>
                              <dgm:param type="stAng" val="0"/>
                              <dgm:param type="spanAng" val="-360"/>
                            </dgm:alg>
                          </dgm:else>
                        </dgm:choose>
                      </dgm:if>
                      <dgm:if name="Name209" axis="ch" ptType="node" func="cnt" op="gte" val="7">
                        <dgm:choose name="Name210">
                          <dgm:if name="Name211" axis="ch ch" ptType="node node" st="2 1" cnt="1 0" func="cnt" op="equ" val="1">
                            <dgm:alg type="cycle">
                              <dgm:param type="ctrShpMap" val="fNode"/>
                              <dgm:param type="stAng" val="308"/>
                            </dgm:alg>
                          </dgm:if>
                          <dgm:if name="Name212" axis="ch ch" ptType="node node" st="2 1" cnt="1 0" func="cnt" op="equ" val="2">
                            <dgm:alg type="cycle">
                              <dgm:param type="ctrShpMap" val="fNode"/>
                              <dgm:param type="stAng" val="353"/>
                              <dgm:param type="spanAng" val="-90"/>
                            </dgm:alg>
                          </dgm:if>
                          <dgm:else name="Name213">
                            <dgm:alg type="cycle">
                              <dgm:param type="ctrShpMap" val="fNode"/>
                              <dgm:param type="stAng" val="0"/>
                              <dgm:param type="spanAng" val="-360"/>
                            </dgm:alg>
                          </dgm:else>
                        </dgm:choose>
                      </dgm:if>
                      <dgm:else name="Name214"/>
                    </dgm:choose>
                  </dgm:else>
                </dgm:choose>
                <dgm:shape xmlns:r="http://schemas.openxmlformats.org/officeDocument/2006/relationships" r:blip="">
                  <dgm:adjLst/>
                </dgm:shape>
                <dgm:presOf/>
                <dgm:constrLst>
                  <dgm:constr type="sp" refType="w" fact="0.1"/>
                  <dgm:constr type="sibSp" refType="w" fact="0.1"/>
                </dgm:constrLst>
                <dgm:forEach name="Name215" axis="ch" ptType="node" st="2" cnt="1">
                  <dgm:layoutNode name="childCenter2"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16" axis="ch">
                    <dgm:forEach name="Name217" axis="self" ptType="parTrans">
                      <dgm:layoutNode name="Name218">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19" axis="self" ptType="node">
                      <dgm:layoutNode name="text2"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20" axis="ch" ptType="parTrans" st="2" cnt="1">
                <dgm:layoutNode name="Name221">
                  <dgm:alg type="conn">
                    <dgm:param type="dim" val="1D"/>
                    <dgm:param type="begPts" val="auto"/>
                    <dgm:param type="endPts" val="auto"/>
                    <dgm:param type="endSty" val="noArr"/>
                    <dgm:param type="srcNode" val="textCenter"/>
                    <dgm:param type="dstNode" val="childCenter2"/>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22"/>
          </dgm:choose>
          <dgm:choose name="Name223">
            <dgm:if name="Name224" axis="ch" ptType="node" func="cnt" op="gte" val="3">
              <dgm:layoutNode name="cycle_3">
                <dgm:choose name="Name225">
                  <dgm:if name="Name226" func="var" arg="dir" op="equ" val="norm">
                    <dgm:choose name="Name227">
                      <dgm:if name="Name228" axis="ch" ptType="node" func="cnt" op="equ" val="3">
                        <dgm:choose name="Name229">
                          <dgm:if name="Name230" axis="ch ch" ptType="node node" st="3 1" cnt="1 0" func="cnt" op="equ" val="1">
                            <dgm:alg type="cycle">
                              <dgm:param type="ctrShpMap" val="fNode"/>
                              <dgm:param type="stAng" val="240"/>
                              <dgm:param type="horzAlign" val="l"/>
                              <dgm:param type="vertAlign" val="b"/>
                            </dgm:alg>
                          </dgm:if>
                          <dgm:if name="Name231" axis="ch ch" ptType="node node" st="3 1" cnt="1 0" func="cnt" op="equ" val="2">
                            <dgm:alg type="cycle">
                              <dgm:param type="ctrShpMap" val="fNode"/>
                              <dgm:param type="stAng" val="195"/>
                              <dgm:param type="spanAng" val="90"/>
                              <dgm:param type="horzAlign" val="l"/>
                              <dgm:param type="vertAlign" val="b"/>
                            </dgm:alg>
                          </dgm:if>
                          <dgm:else name="Name232">
                            <dgm:alg type="cycle">
                              <dgm:param type="ctrShpMap" val="fNode"/>
                              <dgm:param type="stAng" val="150"/>
                              <dgm:param type="spanAng" val="180"/>
                            </dgm:alg>
                          </dgm:else>
                        </dgm:choose>
                      </dgm:if>
                      <dgm:if name="Name233" axis="ch" ptType="node" func="cnt" op="equ" val="4">
                        <dgm:choose name="Name234">
                          <dgm:if name="Name235" axis="ch ch" ptType="node node" st="3 1" cnt="1 0" func="cnt" op="equ" val="1">
                            <dgm:alg type="cycle">
                              <dgm:param type="ctrShpMap" val="fNode"/>
                              <dgm:param type="stAng" val="180"/>
                            </dgm:alg>
                          </dgm:if>
                          <dgm:if name="Name236" axis="ch ch" ptType="node node" st="3 1" cnt="1 0" func="cnt" op="equ" val="2">
                            <dgm:alg type="cycle">
                              <dgm:param type="ctrShpMap" val="fNode"/>
                              <dgm:param type="stAng" val="135"/>
                              <dgm:param type="spanAng" val="90"/>
                            </dgm:alg>
                          </dgm:if>
                          <dgm:else name="Name237">
                            <dgm:alg type="cycle">
                              <dgm:param type="ctrShpMap" val="fNode"/>
                              <dgm:param type="stAng" val="112.5"/>
                              <dgm:param type="spanAng" val="135"/>
                            </dgm:alg>
                          </dgm:else>
                        </dgm:choose>
                      </dgm:if>
                      <dgm:if name="Name238" axis="ch" ptType="node" func="cnt" op="equ" val="5">
                        <dgm:choose name="Name239">
                          <dgm:if name="Name240" axis="ch ch" ptType="node node" st="3 1" cnt="1 0" func="cnt" op="equ" val="1">
                            <dgm:alg type="cycle">
                              <dgm:param type="ctrShpMap" val="fNode"/>
                              <dgm:param type="stAng" val="144"/>
                            </dgm:alg>
                          </dgm:if>
                          <dgm:if name="Name241" axis="ch ch" ptType="node node" st="3 1" cnt="1 0" func="cnt" op="equ" val="2">
                            <dgm:alg type="cycle">
                              <dgm:param type="ctrShpMap" val="fNode"/>
                              <dgm:param type="stAng" val="99"/>
                              <dgm:param type="spanAng" val="90"/>
                            </dgm:alg>
                          </dgm:if>
                          <dgm:else name="Name242">
                            <dgm:alg type="cycle">
                              <dgm:param type="ctrShpMap" val="fNode"/>
                              <dgm:param type="stAng" val="0"/>
                              <dgm:param type="spanAng" val="360"/>
                            </dgm:alg>
                          </dgm:else>
                        </dgm:choose>
                      </dgm:if>
                      <dgm:if name="Name243" axis="ch" ptType="node" func="cnt" op="equ" val="6">
                        <dgm:choose name="Name244">
                          <dgm:if name="Name245" axis="ch ch" ptType="node node" st="3 1" cnt="1 0" func="cnt" op="equ" val="1">
                            <dgm:alg type="cycle">
                              <dgm:param type="ctrShpMap" val="fNode"/>
                              <dgm:param type="stAng" val="120"/>
                            </dgm:alg>
                          </dgm:if>
                          <dgm:if name="Name246" axis="ch ch" ptType="node node" st="3 1" cnt="1 0" func="cnt" op="equ" val="2">
                            <dgm:alg type="cycle">
                              <dgm:param type="ctrShpMap" val="fNode"/>
                              <dgm:param type="stAng" val="75"/>
                              <dgm:param type="spanAng" val="90"/>
                            </dgm:alg>
                          </dgm:if>
                          <dgm:else name="Name247">
                            <dgm:alg type="cycle">
                              <dgm:param type="ctrShpMap" val="fNode"/>
                              <dgm:param type="stAng" val="0"/>
                              <dgm:param type="spanAng" val="360"/>
                            </dgm:alg>
                          </dgm:else>
                        </dgm:choose>
                      </dgm:if>
                      <dgm:if name="Name248" axis="ch" ptType="node" func="cnt" op="gte" val="7">
                        <dgm:choose name="Name249">
                          <dgm:if name="Name250" axis="ch ch" ptType="node node" st="3 1" cnt="1 0" func="cnt" op="equ" val="1">
                            <dgm:alg type="cycle">
                              <dgm:param type="ctrShpMap" val="fNode"/>
                              <dgm:param type="stAng" val="102"/>
                            </dgm:alg>
                          </dgm:if>
                          <dgm:if name="Name251" axis="ch ch" ptType="node node" st="3 1" cnt="1 0" func="cnt" op="equ" val="2">
                            <dgm:alg type="cycle">
                              <dgm:param type="ctrShpMap" val="fNode"/>
                              <dgm:param type="stAng" val="57"/>
                              <dgm:param type="spanAng" val="90"/>
                            </dgm:alg>
                          </dgm:if>
                          <dgm:else name="Name252">
                            <dgm:alg type="cycle">
                              <dgm:param type="ctrShpMap" val="fNode"/>
                              <dgm:param type="stAng" val="0"/>
                              <dgm:param type="spanAng" val="360"/>
                            </dgm:alg>
                          </dgm:else>
                        </dgm:choose>
                      </dgm:if>
                      <dgm:else name="Name253"/>
                    </dgm:choose>
                  </dgm:if>
                  <dgm:else name="Name254">
                    <dgm:choose name="Name255">
                      <dgm:if name="Name256" axis="ch" ptType="node" func="cnt" op="equ" val="3">
                        <dgm:choose name="Name257">
                          <dgm:if name="Name258" axis="ch ch" ptType="node node" st="3 1" cnt="1 0" func="cnt" op="equ" val="1">
                            <dgm:alg type="cycle">
                              <dgm:param type="ctrShpMap" val="fNode"/>
                              <dgm:param type="stAng" val="120"/>
                              <dgm:param type="horzAlign" val="r"/>
                              <dgm:param type="vertAlign" val="b"/>
                            </dgm:alg>
                          </dgm:if>
                          <dgm:if name="Name259" axis="ch ch" ptType="node node" st="3 1" cnt="1 0" func="cnt" op="equ" val="2">
                            <dgm:alg type="cycle">
                              <dgm:param type="ctrShpMap" val="fNode"/>
                              <dgm:param type="stAng" val="165"/>
                              <dgm:param type="spanAng" val="-90"/>
                              <dgm:param type="horzAlign" val="r"/>
                              <dgm:param type="vertAlign" val="b"/>
                            </dgm:alg>
                          </dgm:if>
                          <dgm:else name="Name260">
                            <dgm:alg type="cycle">
                              <dgm:param type="ctrShpMap" val="fNode"/>
                              <dgm:param type="stAng" val="210"/>
                              <dgm:param type="spanAng" val="-180"/>
                            </dgm:alg>
                          </dgm:else>
                        </dgm:choose>
                      </dgm:if>
                      <dgm:if name="Name261" axis="ch" ptType="node" func="cnt" op="equ" val="4">
                        <dgm:choose name="Name262">
                          <dgm:if name="Name263" axis="ch ch" ptType="node node" st="3 1" cnt="1 0" func="cnt" op="equ" val="1">
                            <dgm:alg type="cycle">
                              <dgm:param type="ctrShpMap" val="fNode"/>
                              <dgm:param type="stAng" val="180"/>
                            </dgm:alg>
                          </dgm:if>
                          <dgm:if name="Name264" axis="ch ch" ptType="node node" st="3 1" cnt="1 0" func="cnt" op="equ" val="2">
                            <dgm:alg type="cycle">
                              <dgm:param type="ctrShpMap" val="fNode"/>
                              <dgm:param type="stAng" val="225"/>
                              <dgm:param type="spanAng" val="-90"/>
                            </dgm:alg>
                          </dgm:if>
                          <dgm:else name="Name265">
                            <dgm:alg type="cycle">
                              <dgm:param type="ctrShpMap" val="fNode"/>
                              <dgm:param type="stAng" val="247.5"/>
                              <dgm:param type="spanAng" val="-135"/>
                            </dgm:alg>
                          </dgm:else>
                        </dgm:choose>
                      </dgm:if>
                      <dgm:if name="Name266" axis="ch" ptType="node" func="cnt" op="equ" val="5">
                        <dgm:choose name="Name267">
                          <dgm:if name="Name268" axis="ch ch" ptType="node node" st="3 1" cnt="1 0" func="cnt" op="equ" val="1">
                            <dgm:alg type="cycle">
                              <dgm:param type="ctrShpMap" val="fNode"/>
                              <dgm:param type="stAng" val="216"/>
                            </dgm:alg>
                          </dgm:if>
                          <dgm:if name="Name269" axis="ch ch" ptType="node node" st="3 1" cnt="1 0" func="cnt" op="equ" val="2">
                            <dgm:alg type="cycle">
                              <dgm:param type="ctrShpMap" val="fNode"/>
                              <dgm:param type="stAng" val="261"/>
                              <dgm:param type="spanAng" val="-90"/>
                            </dgm:alg>
                          </dgm:if>
                          <dgm:else name="Name270">
                            <dgm:alg type="cycle">
                              <dgm:param type="ctrShpMap" val="fNode"/>
                              <dgm:param type="stAng" val="0"/>
                              <dgm:param type="spanAng" val="-360"/>
                            </dgm:alg>
                          </dgm:else>
                        </dgm:choose>
                      </dgm:if>
                      <dgm:if name="Name271" axis="ch" ptType="node" func="cnt" op="equ" val="6">
                        <dgm:choose name="Name272">
                          <dgm:if name="Name273" axis="ch ch" ptType="node node" st="3 1" cnt="1 0" func="cnt" op="equ" val="1">
                            <dgm:alg type="cycle">
                              <dgm:param type="ctrShpMap" val="fNode"/>
                              <dgm:param type="stAng" val="240"/>
                            </dgm:alg>
                          </dgm:if>
                          <dgm:if name="Name274" axis="ch ch" ptType="node node" st="3 1" cnt="1 0" func="cnt" op="equ" val="2">
                            <dgm:alg type="cycle">
                              <dgm:param type="ctrShpMap" val="fNode"/>
                              <dgm:param type="stAng" val="285"/>
                              <dgm:param type="spanAng" val="-90"/>
                            </dgm:alg>
                          </dgm:if>
                          <dgm:else name="Name275">
                            <dgm:alg type="cycle">
                              <dgm:param type="ctrShpMap" val="fNode"/>
                              <dgm:param type="stAng" val="0"/>
                              <dgm:param type="spanAng" val="-360"/>
                            </dgm:alg>
                          </dgm:else>
                        </dgm:choose>
                      </dgm:if>
                      <dgm:if name="Name276" axis="ch" ptType="node" func="cnt" op="gte" val="7">
                        <dgm:choose name="Name277">
                          <dgm:if name="Name278" axis="ch ch" ptType="node node" st="3 1" cnt="1 0" func="cnt" op="equ" val="1">
                            <dgm:alg type="cycle">
                              <dgm:param type="ctrShpMap" val="fNode"/>
                              <dgm:param type="stAng" val="257"/>
                            </dgm:alg>
                          </dgm:if>
                          <dgm:if name="Name279" axis="ch ch" ptType="node node" st="3 1" cnt="1 0" func="cnt" op="equ" val="2">
                            <dgm:alg type="cycle">
                              <dgm:param type="ctrShpMap" val="fNode"/>
                              <dgm:param type="stAng" val="302"/>
                              <dgm:param type="spanAng" val="-90"/>
                            </dgm:alg>
                          </dgm:if>
                          <dgm:else name="Name280">
                            <dgm:alg type="cycle">
                              <dgm:param type="ctrShpMap" val="fNode"/>
                              <dgm:param type="stAng" val="0"/>
                              <dgm:param type="spanAng" val="-360"/>
                            </dgm:alg>
                          </dgm:else>
                        </dgm:choose>
                      </dgm:if>
                      <dgm:else name="Name281"/>
                    </dgm:choose>
                  </dgm:else>
                </dgm:choose>
                <dgm:shape xmlns:r="http://schemas.openxmlformats.org/officeDocument/2006/relationships" r:blip="">
                  <dgm:adjLst/>
                </dgm:shape>
                <dgm:presOf/>
                <dgm:constrLst>
                  <dgm:constr type="sp" refType="w" fact="0.1"/>
                  <dgm:constr type="sibSp" refType="w" fact="0.1"/>
                </dgm:constrLst>
                <dgm:forEach name="Name282" axis="ch" ptType="node" st="3" cnt="1">
                  <dgm:layoutNode name="childCenter3"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283" axis="ch">
                    <dgm:forEach name="Name284" axis="self" ptType="parTrans">
                      <dgm:layoutNode name="Name285">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286" axis="self" ptType="node">
                      <dgm:layoutNode name="text3"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287" axis="ch" ptType="parTrans" st="3" cnt="1">
                <dgm:layoutNode name="Name288">
                  <dgm:alg type="conn">
                    <dgm:param type="dim" val="1D"/>
                    <dgm:param type="begPts" val="auto"/>
                    <dgm:param type="endPts" val="auto"/>
                    <dgm:param type="endSty" val="noArr"/>
                    <dgm:param type="srcNode" val="textCenter"/>
                    <dgm:param type="dstNode" val="childCenter3"/>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289"/>
          </dgm:choose>
          <dgm:choose name="Name290">
            <dgm:if name="Name291" axis="ch" ptType="node" func="cnt" op="gte" val="4">
              <dgm:layoutNode name="cycle_4">
                <dgm:choose name="Name292">
                  <dgm:if name="Name293" func="var" arg="dir" op="equ" val="norm">
                    <dgm:choose name="Name294">
                      <dgm:if name="Name295" axis="ch" ptType="node" func="cnt" op="equ" val="4">
                        <dgm:choose name="Name296">
                          <dgm:if name="Name297" axis="ch ch" ptType="node node" st="4 1" cnt="1 0" func="cnt" op="equ" val="1">
                            <dgm:alg type="cycle">
                              <dgm:param type="ctrShpMap" val="fNode"/>
                              <dgm:param type="stAng" val="270"/>
                            </dgm:alg>
                          </dgm:if>
                          <dgm:if name="Name298" axis="ch ch" ptType="node node" st="4 1" cnt="1 0" func="cnt" op="equ" val="2">
                            <dgm:alg type="cycle">
                              <dgm:param type="ctrShpMap" val="fNode"/>
                              <dgm:param type="stAng" val="225"/>
                              <dgm:param type="spanAng" val="90"/>
                            </dgm:alg>
                          </dgm:if>
                          <dgm:else name="Name299">
                            <dgm:alg type="cycle">
                              <dgm:param type="ctrShpMap" val="fNode"/>
                              <dgm:param type="stAng" val="202.5"/>
                              <dgm:param type="spanAng" val="135"/>
                            </dgm:alg>
                          </dgm:else>
                        </dgm:choose>
                      </dgm:if>
                      <dgm:if name="Name300" axis="ch" ptType="node" func="cnt" op="equ" val="5">
                        <dgm:choose name="Name301">
                          <dgm:if name="Name302" axis="ch ch" ptType="node node" st="4 1" cnt="1 0" func="cnt" op="equ" val="1">
                            <dgm:alg type="cycle">
                              <dgm:param type="ctrShpMap" val="fNode"/>
                              <dgm:param type="stAng" val="216"/>
                            </dgm:alg>
                          </dgm:if>
                          <dgm:if name="Name303" axis="ch ch" ptType="node node" st="4 1" cnt="1 0" func="cnt" op="equ" val="2">
                            <dgm:alg type="cycle">
                              <dgm:param type="ctrShpMap" val="fNode"/>
                              <dgm:param type="stAng" val="171"/>
                              <dgm:param type="spanAng" val="90"/>
                            </dgm:alg>
                          </dgm:if>
                          <dgm:else name="Name304">
                            <dgm:alg type="cycle">
                              <dgm:param type="ctrShpMap" val="fNode"/>
                              <dgm:param type="stAng" val="0"/>
                              <dgm:param type="spanAng" val="360"/>
                            </dgm:alg>
                          </dgm:else>
                        </dgm:choose>
                      </dgm:if>
                      <dgm:if name="Name305" axis="ch" ptType="node" func="cnt" op="equ" val="6">
                        <dgm:choose name="Name306">
                          <dgm:if name="Name307" axis="ch ch" ptType="node node" st="4 1" cnt="1 0" func="cnt" op="equ" val="1">
                            <dgm:alg type="cycle">
                              <dgm:param type="ctrShpMap" val="fNode"/>
                              <dgm:param type="stAng" val="180"/>
                            </dgm:alg>
                          </dgm:if>
                          <dgm:if name="Name308" axis="ch ch" ptType="node node" st="4 1" cnt="1 0" func="cnt" op="equ" val="2">
                            <dgm:alg type="cycle">
                              <dgm:param type="ctrShpMap" val="fNode"/>
                              <dgm:param type="stAng" val="135"/>
                              <dgm:param type="spanAng" val="90"/>
                            </dgm:alg>
                          </dgm:if>
                          <dgm:else name="Name309">
                            <dgm:alg type="cycle">
                              <dgm:param type="ctrShpMap" val="fNode"/>
                              <dgm:param type="stAng" val="0"/>
                              <dgm:param type="spanAng" val="360"/>
                            </dgm:alg>
                          </dgm:else>
                        </dgm:choose>
                      </dgm:if>
                      <dgm:if name="Name310" axis="ch" ptType="node" func="cnt" op="gte" val="7">
                        <dgm:choose name="Name311">
                          <dgm:if name="Name312" axis="ch ch" ptType="node node" st="4 1" cnt="1 0" func="cnt" op="equ" val="1">
                            <dgm:alg type="cycle">
                              <dgm:param type="ctrShpMap" val="fNode"/>
                              <dgm:param type="stAng" val="154"/>
                            </dgm:alg>
                          </dgm:if>
                          <dgm:if name="Name313" axis="ch ch" ptType="node node" st="4 1" cnt="1 0" func="cnt" op="equ" val="2">
                            <dgm:alg type="cycle">
                              <dgm:param type="ctrShpMap" val="fNode"/>
                              <dgm:param type="stAng" val="109"/>
                              <dgm:param type="spanAng" val="90"/>
                            </dgm:alg>
                          </dgm:if>
                          <dgm:else name="Name314">
                            <dgm:alg type="cycle">
                              <dgm:param type="ctrShpMap" val="fNode"/>
                              <dgm:param type="stAng" val="0"/>
                              <dgm:param type="spanAng" val="360"/>
                            </dgm:alg>
                          </dgm:else>
                        </dgm:choose>
                      </dgm:if>
                      <dgm:else name="Name315"/>
                    </dgm:choose>
                  </dgm:if>
                  <dgm:else name="Name316">
                    <dgm:choose name="Name317">
                      <dgm:if name="Name318" axis="ch" ptType="node" func="cnt" op="equ" val="4">
                        <dgm:choose name="Name319">
                          <dgm:if name="Name320" axis="ch ch" ptType="node node" st="4 1" cnt="1 0" func="cnt" op="equ" val="1">
                            <dgm:alg type="cycle">
                              <dgm:param type="ctrShpMap" val="fNode"/>
                              <dgm:param type="stAng" val="90"/>
                            </dgm:alg>
                          </dgm:if>
                          <dgm:if name="Name321" axis="ch ch" ptType="node node" st="4 1" cnt="1 0" func="cnt" op="equ" val="2">
                            <dgm:alg type="cycle">
                              <dgm:param type="ctrShpMap" val="fNode"/>
                              <dgm:param type="stAng" val="135"/>
                              <dgm:param type="spanAng" val="-90"/>
                            </dgm:alg>
                          </dgm:if>
                          <dgm:else name="Name322">
                            <dgm:alg type="cycle">
                              <dgm:param type="ctrShpMap" val="fNode"/>
                              <dgm:param type="stAng" val="157.5"/>
                              <dgm:param type="spanAng" val="-135"/>
                            </dgm:alg>
                          </dgm:else>
                        </dgm:choose>
                      </dgm:if>
                      <dgm:if name="Name323" axis="ch" ptType="node" func="cnt" op="equ" val="5">
                        <dgm:choose name="Name324">
                          <dgm:if name="Name325" axis="ch ch" ptType="node node" st="4 1" cnt="1 0" func="cnt" op="equ" val="1">
                            <dgm:alg type="cycle">
                              <dgm:param type="ctrShpMap" val="fNode"/>
                              <dgm:param type="stAng" val="144"/>
                            </dgm:alg>
                          </dgm:if>
                          <dgm:if name="Name326" axis="ch ch" ptType="node node" st="4 1" cnt="1 0" func="cnt" op="equ" val="2">
                            <dgm:alg type="cycle">
                              <dgm:param type="ctrShpMap" val="fNode"/>
                              <dgm:param type="stAng" val="189"/>
                              <dgm:param type="spanAng" val="-90"/>
                            </dgm:alg>
                          </dgm:if>
                          <dgm:else name="Name327">
                            <dgm:alg type="cycle">
                              <dgm:param type="ctrShpMap" val="fNode"/>
                              <dgm:param type="stAng" val="0"/>
                              <dgm:param type="spanAng" val="-360"/>
                            </dgm:alg>
                          </dgm:else>
                        </dgm:choose>
                      </dgm:if>
                      <dgm:if name="Name328" axis="ch" ptType="node" func="cnt" op="equ" val="6">
                        <dgm:choose name="Name329">
                          <dgm:if name="Name330" axis="ch ch" ptType="node node" st="4 1" cnt="1 0" func="cnt" op="equ" val="1">
                            <dgm:alg type="cycle">
                              <dgm:param type="ctrShpMap" val="fNode"/>
                              <dgm:param type="stAng" val="180"/>
                            </dgm:alg>
                          </dgm:if>
                          <dgm:if name="Name331" axis="ch ch" ptType="node node" st="4 1" cnt="1 0" func="cnt" op="equ" val="2">
                            <dgm:alg type="cycle">
                              <dgm:param type="ctrShpMap" val="fNode"/>
                              <dgm:param type="stAng" val="225"/>
                              <dgm:param type="spanAng" val="-90"/>
                            </dgm:alg>
                          </dgm:if>
                          <dgm:else name="Name332">
                            <dgm:alg type="cycle">
                              <dgm:param type="ctrShpMap" val="fNode"/>
                              <dgm:param type="stAng" val="0"/>
                              <dgm:param type="spanAng" val="-360"/>
                            </dgm:alg>
                          </dgm:else>
                        </dgm:choose>
                      </dgm:if>
                      <dgm:if name="Name333" axis="ch" ptType="node" func="cnt" op="gte" val="7">
                        <dgm:choose name="Name334">
                          <dgm:if name="Name335" axis="ch ch" ptType="node node" st="4 1" cnt="1 0" func="cnt" op="equ" val="1">
                            <dgm:alg type="cycle">
                              <dgm:param type="ctrShpMap" val="fNode"/>
                              <dgm:param type="stAng" val="205"/>
                            </dgm:alg>
                          </dgm:if>
                          <dgm:if name="Name336" axis="ch ch" ptType="node node" st="4 1" cnt="1 0" func="cnt" op="equ" val="2">
                            <dgm:alg type="cycle">
                              <dgm:param type="ctrShpMap" val="fNode"/>
                              <dgm:param type="stAng" val="250"/>
                              <dgm:param type="spanAng" val="-90"/>
                            </dgm:alg>
                          </dgm:if>
                          <dgm:else name="Name337">
                            <dgm:alg type="cycle">
                              <dgm:param type="ctrShpMap" val="fNode"/>
                              <dgm:param type="stAng" val="0"/>
                              <dgm:param type="spanAng" val="-360"/>
                            </dgm:alg>
                          </dgm:else>
                        </dgm:choose>
                      </dgm:if>
                      <dgm:else name="Name338"/>
                    </dgm:choose>
                  </dgm:else>
                </dgm:choose>
                <dgm:shape xmlns:r="http://schemas.openxmlformats.org/officeDocument/2006/relationships" r:blip="">
                  <dgm:adjLst/>
                </dgm:shape>
                <dgm:presOf/>
                <dgm:constrLst>
                  <dgm:constr type="sp" refType="w" fact="0.1"/>
                  <dgm:constr type="sibSp" refType="w" fact="0.1"/>
                </dgm:constrLst>
                <dgm:forEach name="Name339" axis="ch" ptType="node" st="4" cnt="1">
                  <dgm:layoutNode name="childCenter4"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40" axis="ch">
                    <dgm:forEach name="Name341" axis="self" ptType="parTrans">
                      <dgm:layoutNode name="Name342">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43" axis="self" ptType="node">
                      <dgm:layoutNode name="text4"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44" axis="ch" ptType="parTrans" st="4" cnt="1">
                <dgm:layoutNode name="Name345">
                  <dgm:alg type="conn">
                    <dgm:param type="dim" val="1D"/>
                    <dgm:param type="begPts" val="auto"/>
                    <dgm:param type="endPts" val="auto"/>
                    <dgm:param type="endSty" val="noArr"/>
                    <dgm:param type="srcNode" val="textCenter"/>
                    <dgm:param type="dstNode" val="childCenter4"/>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46"/>
          </dgm:choose>
          <dgm:choose name="Name347">
            <dgm:if name="Name348" axis="ch" ptType="node" func="cnt" op="gte" val="5">
              <dgm:layoutNode name="cycle_5">
                <dgm:choose name="Name349">
                  <dgm:if name="Name350" func="var" arg="dir" op="equ" val="norm">
                    <dgm:choose name="Name351">
                      <dgm:if name="Name352" axis="ch" ptType="node" func="cnt" op="equ" val="5">
                        <dgm:choose name="Name353">
                          <dgm:if name="Name354" axis="ch ch" ptType="node node" st="5 1" cnt="1 0" func="cnt" op="equ" val="1">
                            <dgm:alg type="cycle">
                              <dgm:param type="ctrShpMap" val="fNode"/>
                              <dgm:param type="stAng" val="288"/>
                            </dgm:alg>
                          </dgm:if>
                          <dgm:if name="Name355" axis="ch ch" ptType="node node" st="5 1" cnt="1 0" func="cnt" op="equ" val="2">
                            <dgm:alg type="cycle">
                              <dgm:param type="ctrShpMap" val="fNode"/>
                              <dgm:param type="stAng" val="243"/>
                              <dgm:param type="spanAng" val="90"/>
                            </dgm:alg>
                          </dgm:if>
                          <dgm:else name="Name356">
                            <dgm:alg type="cycle">
                              <dgm:param type="ctrShpMap" val="fNode"/>
                              <dgm:param type="stAng" val="0"/>
                              <dgm:param type="spanAng" val="360"/>
                            </dgm:alg>
                          </dgm:else>
                        </dgm:choose>
                      </dgm:if>
                      <dgm:if name="Name357" axis="ch" ptType="node" func="cnt" op="equ" val="6">
                        <dgm:choose name="Name358">
                          <dgm:if name="Name359" axis="ch ch" ptType="node node" st="5 1" cnt="1 0" func="cnt" op="equ" val="1">
                            <dgm:alg type="cycle">
                              <dgm:param type="ctrShpMap" val="fNode"/>
                              <dgm:param type="stAng" val="240"/>
                            </dgm:alg>
                          </dgm:if>
                          <dgm:if name="Name360" axis="ch ch" ptType="node node" st="5 1" cnt="1 0" func="cnt" op="equ" val="2">
                            <dgm:alg type="cycle">
                              <dgm:param type="ctrShpMap" val="fNode"/>
                              <dgm:param type="stAng" val="195"/>
                              <dgm:param type="spanAng" val="90"/>
                            </dgm:alg>
                          </dgm:if>
                          <dgm:else name="Name361">
                            <dgm:alg type="cycle">
                              <dgm:param type="ctrShpMap" val="fNode"/>
                              <dgm:param type="stAng" val="0"/>
                              <dgm:param type="spanAng" val="360"/>
                            </dgm:alg>
                          </dgm:else>
                        </dgm:choose>
                      </dgm:if>
                      <dgm:if name="Name362" axis="ch" ptType="node" func="cnt" op="gte" val="7">
                        <dgm:choose name="Name363">
                          <dgm:if name="Name364" axis="ch ch" ptType="node node" st="5 1" cnt="1 0" func="cnt" op="equ" val="1">
                            <dgm:alg type="cycle">
                              <dgm:param type="ctrShpMap" val="fNode"/>
                              <dgm:param type="stAng" val="205"/>
                            </dgm:alg>
                          </dgm:if>
                          <dgm:if name="Name365" axis="ch ch" ptType="node node" st="5 1" cnt="1 0" func="cnt" op="equ" val="2">
                            <dgm:alg type="cycle">
                              <dgm:param type="ctrShpMap" val="fNode"/>
                              <dgm:param type="stAng" val="160"/>
                              <dgm:param type="spanAng" val="90"/>
                            </dgm:alg>
                          </dgm:if>
                          <dgm:else name="Name366">
                            <dgm:alg type="cycle">
                              <dgm:param type="ctrShpMap" val="fNode"/>
                              <dgm:param type="stAng" val="0"/>
                              <dgm:param type="spanAng" val="360"/>
                            </dgm:alg>
                          </dgm:else>
                        </dgm:choose>
                      </dgm:if>
                      <dgm:else name="Name367"/>
                    </dgm:choose>
                  </dgm:if>
                  <dgm:else name="Name368">
                    <dgm:choose name="Name369">
                      <dgm:if name="Name370" axis="ch" ptType="node" func="cnt" op="equ" val="5">
                        <dgm:choose name="Name371">
                          <dgm:if name="Name372" axis="ch ch" ptType="node node" st="5 1" cnt="1 0" func="cnt" op="equ" val="1">
                            <dgm:alg type="cycle">
                              <dgm:param type="ctrShpMap" val="fNode"/>
                              <dgm:param type="stAng" val="72"/>
                            </dgm:alg>
                          </dgm:if>
                          <dgm:if name="Name373" axis="ch ch" ptType="node node" st="5 1" cnt="1 0" func="cnt" op="equ" val="2">
                            <dgm:alg type="cycle">
                              <dgm:param type="ctrShpMap" val="fNode"/>
                              <dgm:param type="stAng" val="117"/>
                              <dgm:param type="spanAng" val="-90"/>
                            </dgm:alg>
                          </dgm:if>
                          <dgm:else name="Name374">
                            <dgm:alg type="cycle">
                              <dgm:param type="ctrShpMap" val="fNode"/>
                              <dgm:param type="stAng" val="0"/>
                              <dgm:param type="spanAng" val="-360"/>
                            </dgm:alg>
                          </dgm:else>
                        </dgm:choose>
                      </dgm:if>
                      <dgm:if name="Name375" axis="ch" ptType="node" func="cnt" op="equ" val="6">
                        <dgm:choose name="Name376">
                          <dgm:if name="Name377" axis="ch ch" ptType="node node" st="5 1" cnt="1 0" func="cnt" op="equ" val="1">
                            <dgm:alg type="cycle">
                              <dgm:param type="ctrShpMap" val="fNode"/>
                              <dgm:param type="stAng" val="120"/>
                            </dgm:alg>
                          </dgm:if>
                          <dgm:if name="Name378" axis="ch ch" ptType="node node" st="5 1" cnt="1 0" func="cnt" op="equ" val="2">
                            <dgm:alg type="cycle">
                              <dgm:param type="ctrShpMap" val="fNode"/>
                              <dgm:param type="stAng" val="165"/>
                              <dgm:param type="spanAng" val="-90"/>
                            </dgm:alg>
                          </dgm:if>
                          <dgm:else name="Name379">
                            <dgm:alg type="cycle">
                              <dgm:param type="ctrShpMap" val="fNode"/>
                              <dgm:param type="stAng" val="0"/>
                              <dgm:param type="spanAng" val="-360"/>
                            </dgm:alg>
                          </dgm:else>
                        </dgm:choose>
                      </dgm:if>
                      <dgm:if name="Name380" axis="ch" ptType="node" func="cnt" op="gte" val="7">
                        <dgm:choose name="Name381">
                          <dgm:if name="Name382" axis="ch ch" ptType="node node" st="5 1" cnt="1 0" func="cnt" op="equ" val="1">
                            <dgm:alg type="cycle">
                              <dgm:param type="ctrShpMap" val="fNode"/>
                              <dgm:param type="stAng" val="154"/>
                            </dgm:alg>
                          </dgm:if>
                          <dgm:if name="Name383" axis="ch ch" ptType="node node" st="5 1" cnt="1 0" func="cnt" op="equ" val="2">
                            <dgm:alg type="cycle">
                              <dgm:param type="ctrShpMap" val="fNode"/>
                              <dgm:param type="stAng" val="199"/>
                              <dgm:param type="spanAng" val="-90"/>
                            </dgm:alg>
                          </dgm:if>
                          <dgm:else name="Name384">
                            <dgm:alg type="cycle">
                              <dgm:param type="ctrShpMap" val="fNode"/>
                              <dgm:param type="stAng" val="0"/>
                              <dgm:param type="spanAng" val="-360"/>
                            </dgm:alg>
                          </dgm:else>
                        </dgm:choose>
                      </dgm:if>
                      <dgm:else name="Name385"/>
                    </dgm:choose>
                  </dgm:else>
                </dgm:choose>
                <dgm:shape xmlns:r="http://schemas.openxmlformats.org/officeDocument/2006/relationships" r:blip="">
                  <dgm:adjLst/>
                </dgm:shape>
                <dgm:presOf/>
                <dgm:constrLst>
                  <dgm:constr type="sp" refType="w" fact="0.1"/>
                  <dgm:constr type="sibSp" refType="w" fact="0.1"/>
                </dgm:constrLst>
                <dgm:forEach name="Name386" axis="ch" ptType="node" st="5" cnt="1">
                  <dgm:layoutNode name="childCenter5"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387" axis="ch">
                    <dgm:forEach name="Name388" axis="self" ptType="parTrans">
                      <dgm:layoutNode name="Name38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390" axis="self" ptType="node">
                      <dgm:layoutNode name="text5"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391" axis="ch" ptType="parTrans" st="5" cnt="1">
                <dgm:layoutNode name="Name392">
                  <dgm:alg type="conn">
                    <dgm:param type="dim" val="1D"/>
                    <dgm:param type="begPts" val="auto"/>
                    <dgm:param type="endPts" val="auto"/>
                    <dgm:param type="endSty" val="noArr"/>
                    <dgm:param type="srcNode" val="textCenter"/>
                    <dgm:param type="dstNode" val="childCenter5"/>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393"/>
          </dgm:choose>
          <dgm:choose name="Name394">
            <dgm:if name="Name395" axis="ch" ptType="node" func="cnt" op="gte" val="6">
              <dgm:layoutNode name="cycle_6">
                <dgm:choose name="Name396">
                  <dgm:if name="Name397" func="var" arg="dir" op="equ" val="norm">
                    <dgm:choose name="Name398">
                      <dgm:if name="Name399" axis="ch" ptType="node" func="cnt" op="equ" val="6">
                        <dgm:choose name="Name400">
                          <dgm:if name="Name401" axis="ch ch" ptType="node node" st="6 1" cnt="1 0" func="cnt" op="equ" val="1">
                            <dgm:alg type="cycle">
                              <dgm:param type="ctrShpMap" val="fNode"/>
                              <dgm:param type="stAng" val="300"/>
                            </dgm:alg>
                          </dgm:if>
                          <dgm:if name="Name402" axis="ch ch" ptType="node node" st="6 1" cnt="1 0" func="cnt" op="equ" val="2">
                            <dgm:alg type="cycle">
                              <dgm:param type="ctrShpMap" val="fNode"/>
                              <dgm:param type="stAng" val="255"/>
                              <dgm:param type="spanAng" val="90"/>
                            </dgm:alg>
                          </dgm:if>
                          <dgm:else name="Name403">
                            <dgm:alg type="cycle">
                              <dgm:param type="ctrShpMap" val="fNode"/>
                              <dgm:param type="stAng" val="0"/>
                              <dgm:param type="spanAng" val="360"/>
                            </dgm:alg>
                          </dgm:else>
                        </dgm:choose>
                      </dgm:if>
                      <dgm:if name="Name404" axis="ch" ptType="node" func="cnt" op="gte" val="7">
                        <dgm:choose name="Name405">
                          <dgm:if name="Name406" axis="ch ch" ptType="node node" st="6 1" cnt="1 0" func="cnt" op="equ" val="1">
                            <dgm:alg type="cycle">
                              <dgm:param type="ctrShpMap" val="fNode"/>
                              <dgm:param type="stAng" val="257"/>
                            </dgm:alg>
                          </dgm:if>
                          <dgm:if name="Name407" axis="ch ch" ptType="node node" st="6 1" cnt="1 0" func="cnt" op="equ" val="2">
                            <dgm:alg type="cycle">
                              <dgm:param type="ctrShpMap" val="fNode"/>
                              <dgm:param type="stAng" val="212"/>
                              <dgm:param type="spanAng" val="90"/>
                            </dgm:alg>
                          </dgm:if>
                          <dgm:else name="Name408">
                            <dgm:alg type="cycle">
                              <dgm:param type="ctrShpMap" val="fNode"/>
                              <dgm:param type="stAng" val="0"/>
                              <dgm:param type="spanAng" val="360"/>
                            </dgm:alg>
                          </dgm:else>
                        </dgm:choose>
                      </dgm:if>
                      <dgm:else name="Name409"/>
                    </dgm:choose>
                  </dgm:if>
                  <dgm:else name="Name410">
                    <dgm:choose name="Name411">
                      <dgm:if name="Name412" axis="ch" ptType="node" func="cnt" op="equ" val="6">
                        <dgm:choose name="Name413">
                          <dgm:if name="Name414" axis="ch ch" ptType="node node" st="6 1" cnt="1 0" func="cnt" op="equ" val="1">
                            <dgm:alg type="cycle">
                              <dgm:param type="ctrShpMap" val="fNode"/>
                              <dgm:param type="stAng" val="60"/>
                            </dgm:alg>
                          </dgm:if>
                          <dgm:if name="Name415" axis="ch ch" ptType="node node" st="6 1" cnt="1 0" func="cnt" op="equ" val="2">
                            <dgm:alg type="cycle">
                              <dgm:param type="ctrShpMap" val="fNode"/>
                              <dgm:param type="stAng" val="105"/>
                              <dgm:param type="spanAng" val="-90"/>
                            </dgm:alg>
                          </dgm:if>
                          <dgm:else name="Name416">
                            <dgm:alg type="cycle">
                              <dgm:param type="ctrShpMap" val="fNode"/>
                              <dgm:param type="stAng" val="0"/>
                              <dgm:param type="spanAng" val="-360"/>
                            </dgm:alg>
                          </dgm:else>
                        </dgm:choose>
                      </dgm:if>
                      <dgm:if name="Name417" axis="ch" ptType="node" func="cnt" op="gte" val="7">
                        <dgm:choose name="Name418">
                          <dgm:if name="Name419" axis="ch ch" ptType="node node" st="6 1" cnt="1 0" func="cnt" op="equ" val="1">
                            <dgm:alg type="cycle">
                              <dgm:param type="ctrShpMap" val="fNode"/>
                              <dgm:param type="stAng" val="102"/>
                            </dgm:alg>
                          </dgm:if>
                          <dgm:if name="Name420" axis="ch ch" ptType="node node" st="6 1" cnt="1 0" func="cnt" op="equ" val="2">
                            <dgm:alg type="cycle">
                              <dgm:param type="ctrShpMap" val="fNode"/>
                              <dgm:param type="stAng" val="147"/>
                              <dgm:param type="spanAng" val="-90"/>
                            </dgm:alg>
                          </dgm:if>
                          <dgm:else name="Name421">
                            <dgm:alg type="cycle">
                              <dgm:param type="ctrShpMap" val="fNode"/>
                              <dgm:param type="stAng" val="0"/>
                              <dgm:param type="spanAng" val="-360"/>
                            </dgm:alg>
                          </dgm:else>
                        </dgm:choose>
                      </dgm:if>
                      <dgm:else name="Name422"/>
                    </dgm:choose>
                  </dgm:else>
                </dgm:choose>
                <dgm:shape xmlns:r="http://schemas.openxmlformats.org/officeDocument/2006/relationships" r:blip="">
                  <dgm:adjLst/>
                </dgm:shape>
                <dgm:presOf/>
                <dgm:constrLst>
                  <dgm:constr type="sp" refType="w" fact="0.1"/>
                  <dgm:constr type="sibSp" refType="w" fact="0.1"/>
                </dgm:constrLst>
                <dgm:forEach name="Name423" axis="ch" ptType="node" st="6" cnt="1">
                  <dgm:layoutNode name="childCenter6"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24" axis="ch">
                    <dgm:forEach name="Name425" axis="self" ptType="parTrans">
                      <dgm:layoutNode name="Name426">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27" axis="self" ptType="node">
                      <dgm:layoutNode name="text6"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28" axis="ch" ptType="parTrans" st="6" cnt="1">
                <dgm:layoutNode name="Name429">
                  <dgm:alg type="conn">
                    <dgm:param type="dim" val="1D"/>
                    <dgm:param type="begPts" val="auto"/>
                    <dgm:param type="endPts" val="auto"/>
                    <dgm:param type="endSty" val="noArr"/>
                    <dgm:param type="srcNode" val="textCenter"/>
                    <dgm:param type="dstNode" val="childCenter6"/>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30"/>
          </dgm:choose>
          <dgm:choose name="Name431">
            <dgm:if name="Name432" axis="ch" ptType="node" func="cnt" op="gte" val="7">
              <dgm:layoutNode name="cycle_7">
                <dgm:choose name="Name433">
                  <dgm:if name="Name434" func="var" arg="dir" op="equ" val="norm">
                    <dgm:choose name="Name435">
                      <dgm:if name="Name436" axis="ch" ptType="node" func="cnt" op="gte" val="7">
                        <dgm:choose name="Name437">
                          <dgm:if name="Name438" axis="ch ch" ptType="node node" st="7 1" cnt="1 0" func="cnt" op="equ" val="1">
                            <dgm:alg type="cycle">
                              <dgm:param type="ctrShpMap" val="fNode"/>
                              <dgm:param type="stAng" val="308"/>
                            </dgm:alg>
                          </dgm:if>
                          <dgm:if name="Name439" axis="ch ch" ptType="node node" st="7 1" cnt="1 0" func="cnt" op="equ" val="2">
                            <dgm:alg type="cycle">
                              <dgm:param type="ctrShpMap" val="fNode"/>
                              <dgm:param type="stAng" val="263"/>
                              <dgm:param type="spanAng" val="90"/>
                            </dgm:alg>
                          </dgm:if>
                          <dgm:else name="Name440">
                            <dgm:alg type="cycle">
                              <dgm:param type="ctrShpMap" val="fNode"/>
                              <dgm:param type="stAng" val="0"/>
                              <dgm:param type="spanAng" val="360"/>
                            </dgm:alg>
                          </dgm:else>
                        </dgm:choose>
                      </dgm:if>
                      <dgm:else name="Name441"/>
                    </dgm:choose>
                  </dgm:if>
                  <dgm:else name="Name442">
                    <dgm:choose name="Name443">
                      <dgm:if name="Name444" axis="ch" ptType="node" func="cnt" op="gte" val="7">
                        <dgm:choose name="Name445">
                          <dgm:if name="Name446" axis="ch ch" ptType="node node" st="7 1" cnt="1 0" func="cnt" op="equ" val="1">
                            <dgm:alg type="cycle">
                              <dgm:param type="ctrShpMap" val="fNode"/>
                              <dgm:param type="stAng" val="51"/>
                            </dgm:alg>
                          </dgm:if>
                          <dgm:if name="Name447" axis="ch ch" ptType="node node" st="7 1" cnt="1 0" func="cnt" op="equ" val="2">
                            <dgm:alg type="cycle">
                              <dgm:param type="ctrShpMap" val="fNode"/>
                              <dgm:param type="stAng" val="96"/>
                              <dgm:param type="spanAng" val="-90"/>
                            </dgm:alg>
                          </dgm:if>
                          <dgm:else name="Name448">
                            <dgm:alg type="cycle">
                              <dgm:param type="ctrShpMap" val="fNode"/>
                              <dgm:param type="stAng" val="0"/>
                              <dgm:param type="spanAng" val="-360"/>
                            </dgm:alg>
                          </dgm:else>
                        </dgm:choose>
                      </dgm:if>
                      <dgm:else name="Name449"/>
                    </dgm:choose>
                  </dgm:else>
                </dgm:choose>
                <dgm:shape xmlns:r="http://schemas.openxmlformats.org/officeDocument/2006/relationships" r:blip="">
                  <dgm:adjLst/>
                </dgm:shape>
                <dgm:presOf/>
                <dgm:constrLst>
                  <dgm:constr type="sp" refType="w" fact="0.1"/>
                  <dgm:constr type="sibSp" refType="w" fact="0.1"/>
                </dgm:constrLst>
                <dgm:forEach name="Name450" axis="ch" ptType="node" st="7" cnt="1">
                  <dgm:layoutNode name="childCenter7" styleLbl="node1">
                    <dgm:alg type="tx"/>
                    <dgm:shape xmlns:r="http://schemas.openxmlformats.org/officeDocument/2006/relationships" type="roundRect" r:blip="">
                      <dgm:adjLst/>
                    </dgm:shape>
                    <dgm:presOf axis="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name="Name451" axis="ch">
                    <dgm:forEach name="Name452" axis="self" ptType="parTrans">
                      <dgm:layoutNode name="Name453">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begPad"/>
                          <dgm:constr type="endPad"/>
                        </dgm:constrLst>
                      </dgm:layoutNode>
                    </dgm:forEach>
                    <dgm:forEach name="Name454" axis="self" ptType="node">
                      <dgm:layoutNode name="text7" styleLbl="node1">
                        <dgm:varLst>
                          <dgm:bulletEnabled val="1"/>
                        </dgm:varLst>
                        <dgm:alg type="tx"/>
                        <dgm:shape xmlns:r="http://schemas.openxmlformats.org/officeDocument/2006/relationships" type="roundRect" r:blip="">
                          <dgm:adjLst/>
                        </dgm:shape>
                        <dgm:presOf axis="desOrSelf" ptType="node"/>
                        <dgm:constrLst>
                          <dgm:constr type="userS"/>
                          <dgm:constr type="w" refType="userS"/>
                          <dgm:constr type="h" refType="w"/>
                          <dgm:constr type="tMarg" refType="primFontSz" fact="0.2"/>
                          <dgm:constr type="bMarg" refType="primFontSz" fact="0.2"/>
                          <dgm:constr type="lMarg" refType="primFontSz" fact="0.2"/>
                          <dgm:constr type="rMarg" refType="primFontSz" fact="0.2"/>
                        </dgm:constrLst>
                        <dgm:ruleLst>
                          <dgm:rule type="primFontSz" val="5" fact="NaN" max="NaN"/>
                        </dgm:ruleLst>
                      </dgm:layoutNode>
                    </dgm:forEach>
                  </dgm:forEach>
                </dgm:forEach>
              </dgm:layoutNode>
              <dgm:forEach name="Name455" axis="ch" ptType="parTrans" st="7" cnt="1">
                <dgm:layoutNode name="Name456">
                  <dgm:alg type="conn">
                    <dgm:param type="dim" val="1D"/>
                    <dgm:param type="begPts" val="auto"/>
                    <dgm:param type="endPts" val="auto"/>
                    <dgm:param type="endSty" val="noArr"/>
                    <dgm:param type="srcNode" val="textCenter"/>
                    <dgm:param type="dstNode" val="childCenter7"/>
                  </dgm:alg>
                  <dgm:shape xmlns:r="http://schemas.openxmlformats.org/officeDocument/2006/relationships" type="conn" r:blip="" zOrderOff="-999">
                    <dgm:adjLst/>
                  </dgm:shape>
                  <dgm:presOf axis="self"/>
                  <dgm:constrLst>
                    <dgm:constr type="h"/>
                    <dgm:constr type="begPad"/>
                    <dgm:constr type="endPad"/>
                  </dgm:constrLst>
                </dgm:layoutNode>
              </dgm:forEach>
            </dgm:if>
            <dgm:else name="Name45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AC748-DA2D-6B4A-AD7A-83BECBC60E47}" type="datetimeFigureOut">
              <a:rPr lang="en-US" smtClean="0"/>
              <a:t>6/9/21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677B91-141E-284E-87AA-7BD943DCD11B}" type="slidenum">
              <a:rPr lang="en-US" smtClean="0"/>
              <a:t>‹#›</a:t>
            </a:fld>
            <a:endParaRPr lang="en-US"/>
          </a:p>
        </p:txBody>
      </p:sp>
    </p:spTree>
    <p:extLst>
      <p:ext uri="{BB962C8B-B14F-4D97-AF65-F5344CB8AC3E}">
        <p14:creationId xmlns:p14="http://schemas.microsoft.com/office/powerpoint/2010/main" val="4240436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 wrote this website.</a:t>
            </a:r>
          </a:p>
        </p:txBody>
      </p:sp>
      <p:sp>
        <p:nvSpPr>
          <p:cNvPr id="4" name="Slide Number Placeholder 3"/>
          <p:cNvSpPr>
            <a:spLocks noGrp="1"/>
          </p:cNvSpPr>
          <p:nvPr>
            <p:ph type="sldNum" sz="quarter" idx="5"/>
          </p:nvPr>
        </p:nvSpPr>
        <p:spPr/>
        <p:txBody>
          <a:bodyPr/>
          <a:lstStyle/>
          <a:p>
            <a:fld id="{3D677B91-141E-284E-87AA-7BD943DCD11B}" type="slidenum">
              <a:rPr lang="en-US" smtClean="0"/>
              <a:t>5</a:t>
            </a:fld>
            <a:endParaRPr lang="en-US"/>
          </a:p>
        </p:txBody>
      </p:sp>
    </p:spTree>
    <p:extLst>
      <p:ext uri="{BB962C8B-B14F-4D97-AF65-F5344CB8AC3E}">
        <p14:creationId xmlns:p14="http://schemas.microsoft.com/office/powerpoint/2010/main" val="3174442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G0 and G1 denote the CDFs of e0 and e1, respectively. e0 and e1 are zero-mean and unit variance random variables representing the base</a:t>
            </a:r>
            <a:r>
              <a:rPr lang="en-US" dirty="0"/>
              <a:t> </a:t>
            </a:r>
            <a:r>
              <a:rPr lang="en-US" sz="1200" kern="1200" dirty="0">
                <a:solidFill>
                  <a:schemeClr val="tx1"/>
                </a:solidFill>
                <a:effectLst/>
                <a:latin typeface="+mn-lt"/>
                <a:ea typeface="+mn-ea"/>
                <a:cs typeface="+mn-cs"/>
              </a:rPr>
              <a:t> distributions for D = 0 and D = 1, respectively.</a:t>
            </a:r>
            <a:r>
              <a:rPr lang="en-US" dirty="0"/>
              <a:t>  which is independent of x;</a:t>
            </a:r>
            <a:endParaRPr lang="en-US" sz="1200" kern="1200" dirty="0">
              <a:solidFill>
                <a:schemeClr val="tx1"/>
              </a:solidFill>
              <a:effectLst/>
              <a:latin typeface="+mn-lt"/>
              <a:ea typeface="+mn-ea"/>
              <a:cs typeface="+mn-cs"/>
            </a:endParaRPr>
          </a:p>
          <a:p>
            <a:pPr>
              <a:defRPr/>
            </a:pPr>
            <a:r>
              <a:rPr lang="en-US" sz="1200" kern="1200" dirty="0">
                <a:solidFill>
                  <a:schemeClr val="tx1"/>
                </a:solidFill>
                <a:effectLst/>
                <a:latin typeface="+mn-lt"/>
                <a:ea typeface="+mn-ea"/>
                <a:cs typeface="+mn-cs"/>
              </a:rPr>
              <a:t>sigma0(X;↵0⇤) and sigma1(X;↵1⇤) are non-negative scale functions depending on X and an unknown parameter ↵0⇤ and ↵1⇤, respectively.</a:t>
            </a:r>
            <a:r>
              <a:rPr lang="en-US" dirty="0"/>
              <a:t> </a:t>
            </a:r>
            <a:endParaRPr lang="en-US" sz="1200" kern="1200" dirty="0">
              <a:solidFill>
                <a:schemeClr val="tx1"/>
              </a:solidFill>
              <a:effectLst/>
              <a:latin typeface="+mn-lt"/>
              <a:cs typeface="Calibri"/>
            </a:endParaRP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3D677B91-141E-284E-87AA-7BD943DCD11B}" type="slidenum">
              <a:rPr lang="en-US" smtClean="0"/>
              <a:t>10</a:t>
            </a:fld>
            <a:endParaRPr lang="en-US"/>
          </a:p>
        </p:txBody>
      </p:sp>
    </p:spTree>
    <p:extLst>
      <p:ext uri="{BB962C8B-B14F-4D97-AF65-F5344CB8AC3E}">
        <p14:creationId xmlns:p14="http://schemas.microsoft.com/office/powerpoint/2010/main" val="19187179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4C262-FED1-449A-A365-69E4A8FD297E}" type="slidenum">
              <a:rPr lang="en-US" smtClean="0"/>
              <a:pPr/>
              <a:t>11</a:t>
            </a:fld>
            <a:endParaRPr lang="en-US"/>
          </a:p>
        </p:txBody>
      </p:sp>
    </p:spTree>
    <p:extLst>
      <p:ext uri="{BB962C8B-B14F-4D97-AF65-F5344CB8AC3E}">
        <p14:creationId xmlns:p14="http://schemas.microsoft.com/office/powerpoint/2010/main" val="1421443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 results.</a:t>
            </a:r>
          </a:p>
        </p:txBody>
      </p:sp>
      <p:sp>
        <p:nvSpPr>
          <p:cNvPr id="4" name="Slide Number Placeholder 3"/>
          <p:cNvSpPr>
            <a:spLocks noGrp="1"/>
          </p:cNvSpPr>
          <p:nvPr>
            <p:ph type="sldNum" sz="quarter" idx="5"/>
          </p:nvPr>
        </p:nvSpPr>
        <p:spPr/>
        <p:txBody>
          <a:bodyPr/>
          <a:lstStyle/>
          <a:p>
            <a:fld id="{3D677B91-141E-284E-87AA-7BD943DCD11B}" type="slidenum">
              <a:rPr lang="en-US" smtClean="0"/>
              <a:t>12</a:t>
            </a:fld>
            <a:endParaRPr lang="en-US"/>
          </a:p>
        </p:txBody>
      </p:sp>
    </p:spTree>
    <p:extLst>
      <p:ext uri="{BB962C8B-B14F-4D97-AF65-F5344CB8AC3E}">
        <p14:creationId xmlns:p14="http://schemas.microsoft.com/office/powerpoint/2010/main" val="3268975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4C262-FED1-449A-A365-69E4A8FD297E}" type="slidenum">
              <a:rPr lang="en-US" smtClean="0"/>
              <a:pPr/>
              <a:t>13</a:t>
            </a:fld>
            <a:endParaRPr lang="en-US"/>
          </a:p>
        </p:txBody>
      </p:sp>
    </p:spTree>
    <p:extLst>
      <p:ext uri="{BB962C8B-B14F-4D97-AF65-F5344CB8AC3E}">
        <p14:creationId xmlns:p14="http://schemas.microsoft.com/office/powerpoint/2010/main" val="3180319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064C262-FED1-449A-A365-69E4A8FD297E}" type="slidenum">
              <a:rPr lang="en-US" smtClean="0"/>
              <a:pPr/>
              <a:t>14</a:t>
            </a:fld>
            <a:endParaRPr lang="en-US"/>
          </a:p>
        </p:txBody>
      </p:sp>
    </p:spTree>
    <p:extLst>
      <p:ext uri="{BB962C8B-B14F-4D97-AF65-F5344CB8AC3E}">
        <p14:creationId xmlns:p14="http://schemas.microsoft.com/office/powerpoint/2010/main" val="2299076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figures in ref. </a:t>
            </a:r>
          </a:p>
        </p:txBody>
      </p:sp>
      <p:sp>
        <p:nvSpPr>
          <p:cNvPr id="4" name="Slide Number Placeholder 3"/>
          <p:cNvSpPr>
            <a:spLocks noGrp="1"/>
          </p:cNvSpPr>
          <p:nvPr>
            <p:ph type="sldNum" sz="quarter" idx="5"/>
          </p:nvPr>
        </p:nvSpPr>
        <p:spPr/>
        <p:txBody>
          <a:bodyPr/>
          <a:lstStyle/>
          <a:p>
            <a:fld id="{3D677B91-141E-284E-87AA-7BD943DCD11B}" type="slidenum">
              <a:rPr lang="en-US" smtClean="0"/>
              <a:t>20</a:t>
            </a:fld>
            <a:endParaRPr lang="en-US"/>
          </a:p>
        </p:txBody>
      </p:sp>
    </p:spTree>
    <p:extLst>
      <p:ext uri="{BB962C8B-B14F-4D97-AF65-F5344CB8AC3E}">
        <p14:creationId xmlns:p14="http://schemas.microsoft.com/office/powerpoint/2010/main" val="2288682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Put figures in ref. </a:t>
            </a:r>
          </a:p>
        </p:txBody>
      </p:sp>
      <p:sp>
        <p:nvSpPr>
          <p:cNvPr id="4" name="Slide Number Placeholder 3"/>
          <p:cNvSpPr>
            <a:spLocks noGrp="1"/>
          </p:cNvSpPr>
          <p:nvPr>
            <p:ph type="sldNum" sz="quarter" idx="5"/>
          </p:nvPr>
        </p:nvSpPr>
        <p:spPr/>
        <p:txBody>
          <a:bodyPr/>
          <a:lstStyle/>
          <a:p>
            <a:fld id="{3D677B91-141E-284E-87AA-7BD943DCD11B}" type="slidenum">
              <a:rPr lang="en-US" smtClean="0"/>
              <a:t>21</a:t>
            </a:fld>
            <a:endParaRPr lang="en-US"/>
          </a:p>
        </p:txBody>
      </p:sp>
    </p:spTree>
    <p:extLst>
      <p:ext uri="{BB962C8B-B14F-4D97-AF65-F5344CB8AC3E}">
        <p14:creationId xmlns:p14="http://schemas.microsoft.com/office/powerpoint/2010/main" val="341077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CD8C-6D6B-F042-9DB9-C2E678725A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932125-ED5D-574E-A128-35EAC15A18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7BFC4C-98D6-D345-B994-6CC455FC73D8}"/>
              </a:ext>
            </a:extLst>
          </p:cNvPr>
          <p:cNvSpPr>
            <a:spLocks noGrp="1"/>
          </p:cNvSpPr>
          <p:nvPr>
            <p:ph type="dt" sz="half" idx="10"/>
          </p:nvPr>
        </p:nvSpPr>
        <p:spPr/>
        <p:txBody>
          <a:bodyPr/>
          <a:lstStyle/>
          <a:p>
            <a:fld id="{AAC376A3-5627-8145-AA19-04002EA6AC7D}" type="datetimeFigureOut">
              <a:rPr lang="en-US" smtClean="0"/>
              <a:t>6/9/21</a:t>
            </a:fld>
            <a:endParaRPr lang="en-US"/>
          </a:p>
        </p:txBody>
      </p:sp>
      <p:sp>
        <p:nvSpPr>
          <p:cNvPr id="5" name="Footer Placeholder 4">
            <a:extLst>
              <a:ext uri="{FF2B5EF4-FFF2-40B4-BE49-F238E27FC236}">
                <a16:creationId xmlns:a16="http://schemas.microsoft.com/office/drawing/2014/main" id="{DB7F1582-30B5-5B4B-A35E-EC2933AC6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6C843-70BA-8748-B9E5-08BD893B1612}"/>
              </a:ext>
            </a:extLst>
          </p:cNvPr>
          <p:cNvSpPr>
            <a:spLocks noGrp="1"/>
          </p:cNvSpPr>
          <p:nvPr>
            <p:ph type="sldNum" sz="quarter" idx="12"/>
          </p:nvPr>
        </p:nvSpPr>
        <p:spPr/>
        <p:txBody>
          <a:bodyPr/>
          <a:lstStyle/>
          <a:p>
            <a:fld id="{BA75797B-6C31-BA47-9486-F35A1FE50A20}" type="slidenum">
              <a:rPr lang="en-US" smtClean="0"/>
              <a:t>‹#›</a:t>
            </a:fld>
            <a:endParaRPr lang="en-US"/>
          </a:p>
        </p:txBody>
      </p:sp>
    </p:spTree>
    <p:extLst>
      <p:ext uri="{BB962C8B-B14F-4D97-AF65-F5344CB8AC3E}">
        <p14:creationId xmlns:p14="http://schemas.microsoft.com/office/powerpoint/2010/main" val="3618496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E1BA7-22E2-1B44-978D-8EF62333984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74362B-E83A-2445-961A-4CBB31536E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BCF806-DD4A-C141-8C8F-0DE8A5C385F7}"/>
              </a:ext>
            </a:extLst>
          </p:cNvPr>
          <p:cNvSpPr>
            <a:spLocks noGrp="1"/>
          </p:cNvSpPr>
          <p:nvPr>
            <p:ph type="dt" sz="half" idx="10"/>
          </p:nvPr>
        </p:nvSpPr>
        <p:spPr/>
        <p:txBody>
          <a:bodyPr/>
          <a:lstStyle/>
          <a:p>
            <a:fld id="{AAC376A3-5627-8145-AA19-04002EA6AC7D}" type="datetimeFigureOut">
              <a:rPr lang="en-US" smtClean="0"/>
              <a:t>6/9/21</a:t>
            </a:fld>
            <a:endParaRPr lang="en-US"/>
          </a:p>
        </p:txBody>
      </p:sp>
      <p:sp>
        <p:nvSpPr>
          <p:cNvPr id="5" name="Footer Placeholder 4">
            <a:extLst>
              <a:ext uri="{FF2B5EF4-FFF2-40B4-BE49-F238E27FC236}">
                <a16:creationId xmlns:a16="http://schemas.microsoft.com/office/drawing/2014/main" id="{A8578C8F-783A-D14F-96E0-58762F3F01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896F27-B89F-0E41-A06E-B9200FF09F07}"/>
              </a:ext>
            </a:extLst>
          </p:cNvPr>
          <p:cNvSpPr>
            <a:spLocks noGrp="1"/>
          </p:cNvSpPr>
          <p:nvPr>
            <p:ph type="sldNum" sz="quarter" idx="12"/>
          </p:nvPr>
        </p:nvSpPr>
        <p:spPr/>
        <p:txBody>
          <a:bodyPr/>
          <a:lstStyle/>
          <a:p>
            <a:fld id="{BA75797B-6C31-BA47-9486-F35A1FE50A20}" type="slidenum">
              <a:rPr lang="en-US" smtClean="0"/>
              <a:t>‹#›</a:t>
            </a:fld>
            <a:endParaRPr lang="en-US"/>
          </a:p>
        </p:txBody>
      </p:sp>
    </p:spTree>
    <p:extLst>
      <p:ext uri="{BB962C8B-B14F-4D97-AF65-F5344CB8AC3E}">
        <p14:creationId xmlns:p14="http://schemas.microsoft.com/office/powerpoint/2010/main" val="1592666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B73F3-568E-D745-935D-83794EA639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FB8FF8-CF94-C349-83E4-8908A493D93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E99A2C-741F-C945-A9DC-994EE797B25C}"/>
              </a:ext>
            </a:extLst>
          </p:cNvPr>
          <p:cNvSpPr>
            <a:spLocks noGrp="1"/>
          </p:cNvSpPr>
          <p:nvPr>
            <p:ph type="dt" sz="half" idx="10"/>
          </p:nvPr>
        </p:nvSpPr>
        <p:spPr/>
        <p:txBody>
          <a:bodyPr/>
          <a:lstStyle/>
          <a:p>
            <a:fld id="{AAC376A3-5627-8145-AA19-04002EA6AC7D}" type="datetimeFigureOut">
              <a:rPr lang="en-US" smtClean="0"/>
              <a:t>6/9/21</a:t>
            </a:fld>
            <a:endParaRPr lang="en-US"/>
          </a:p>
        </p:txBody>
      </p:sp>
      <p:sp>
        <p:nvSpPr>
          <p:cNvPr id="5" name="Footer Placeholder 4">
            <a:extLst>
              <a:ext uri="{FF2B5EF4-FFF2-40B4-BE49-F238E27FC236}">
                <a16:creationId xmlns:a16="http://schemas.microsoft.com/office/drawing/2014/main" id="{DE471F42-C1FA-234E-A47E-1DA71E4C73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98BD6C-BA28-D041-B978-E61838417D64}"/>
              </a:ext>
            </a:extLst>
          </p:cNvPr>
          <p:cNvSpPr>
            <a:spLocks noGrp="1"/>
          </p:cNvSpPr>
          <p:nvPr>
            <p:ph type="sldNum" sz="quarter" idx="12"/>
          </p:nvPr>
        </p:nvSpPr>
        <p:spPr/>
        <p:txBody>
          <a:bodyPr/>
          <a:lstStyle/>
          <a:p>
            <a:fld id="{BA75797B-6C31-BA47-9486-F35A1FE50A20}" type="slidenum">
              <a:rPr lang="en-US" smtClean="0"/>
              <a:t>‹#›</a:t>
            </a:fld>
            <a:endParaRPr lang="en-US"/>
          </a:p>
        </p:txBody>
      </p:sp>
    </p:spTree>
    <p:extLst>
      <p:ext uri="{BB962C8B-B14F-4D97-AF65-F5344CB8AC3E}">
        <p14:creationId xmlns:p14="http://schemas.microsoft.com/office/powerpoint/2010/main" val="683684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0A7D1-AD15-3C41-B3A3-2CF6D5BD00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84A642-26E5-314A-90F5-44A7743585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5DAC54-78CD-844C-8497-AC4468BC5251}"/>
              </a:ext>
            </a:extLst>
          </p:cNvPr>
          <p:cNvSpPr>
            <a:spLocks noGrp="1"/>
          </p:cNvSpPr>
          <p:nvPr>
            <p:ph type="dt" sz="half" idx="10"/>
          </p:nvPr>
        </p:nvSpPr>
        <p:spPr/>
        <p:txBody>
          <a:bodyPr/>
          <a:lstStyle/>
          <a:p>
            <a:fld id="{AAC376A3-5627-8145-AA19-04002EA6AC7D}" type="datetimeFigureOut">
              <a:rPr lang="en-US" smtClean="0"/>
              <a:t>6/9/21</a:t>
            </a:fld>
            <a:endParaRPr lang="en-US"/>
          </a:p>
        </p:txBody>
      </p:sp>
      <p:sp>
        <p:nvSpPr>
          <p:cNvPr id="5" name="Footer Placeholder 4">
            <a:extLst>
              <a:ext uri="{FF2B5EF4-FFF2-40B4-BE49-F238E27FC236}">
                <a16:creationId xmlns:a16="http://schemas.microsoft.com/office/drawing/2014/main" id="{48A44A10-B9C9-2D49-ABA4-7C54F70BC5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E9F011-0E6A-CD47-B209-AE73BD015DBE}"/>
              </a:ext>
            </a:extLst>
          </p:cNvPr>
          <p:cNvSpPr>
            <a:spLocks noGrp="1"/>
          </p:cNvSpPr>
          <p:nvPr>
            <p:ph type="sldNum" sz="quarter" idx="12"/>
          </p:nvPr>
        </p:nvSpPr>
        <p:spPr/>
        <p:txBody>
          <a:bodyPr/>
          <a:lstStyle/>
          <a:p>
            <a:fld id="{BA75797B-6C31-BA47-9486-F35A1FE50A20}" type="slidenum">
              <a:rPr lang="en-US" smtClean="0"/>
              <a:t>‹#›</a:t>
            </a:fld>
            <a:endParaRPr lang="en-US"/>
          </a:p>
        </p:txBody>
      </p:sp>
    </p:spTree>
    <p:extLst>
      <p:ext uri="{BB962C8B-B14F-4D97-AF65-F5344CB8AC3E}">
        <p14:creationId xmlns:p14="http://schemas.microsoft.com/office/powerpoint/2010/main" val="2669653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EAA0B-32DB-CD43-A694-1881FB1053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2C2AE4-BA12-AB4A-8C55-A5FC851D4E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EC0743-4539-B94F-ABCE-DCD7E62E0173}"/>
              </a:ext>
            </a:extLst>
          </p:cNvPr>
          <p:cNvSpPr>
            <a:spLocks noGrp="1"/>
          </p:cNvSpPr>
          <p:nvPr>
            <p:ph type="dt" sz="half" idx="10"/>
          </p:nvPr>
        </p:nvSpPr>
        <p:spPr/>
        <p:txBody>
          <a:bodyPr/>
          <a:lstStyle/>
          <a:p>
            <a:fld id="{AAC376A3-5627-8145-AA19-04002EA6AC7D}" type="datetimeFigureOut">
              <a:rPr lang="en-US" smtClean="0"/>
              <a:t>6/9/21</a:t>
            </a:fld>
            <a:endParaRPr lang="en-US"/>
          </a:p>
        </p:txBody>
      </p:sp>
      <p:sp>
        <p:nvSpPr>
          <p:cNvPr id="5" name="Footer Placeholder 4">
            <a:extLst>
              <a:ext uri="{FF2B5EF4-FFF2-40B4-BE49-F238E27FC236}">
                <a16:creationId xmlns:a16="http://schemas.microsoft.com/office/drawing/2014/main" id="{FA8E4875-97C7-AE4E-87CB-735DD9C6F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471B23-DC1C-0842-95DB-EA2A544BA19A}"/>
              </a:ext>
            </a:extLst>
          </p:cNvPr>
          <p:cNvSpPr>
            <a:spLocks noGrp="1"/>
          </p:cNvSpPr>
          <p:nvPr>
            <p:ph type="sldNum" sz="quarter" idx="12"/>
          </p:nvPr>
        </p:nvSpPr>
        <p:spPr/>
        <p:txBody>
          <a:bodyPr/>
          <a:lstStyle/>
          <a:p>
            <a:fld id="{BA75797B-6C31-BA47-9486-F35A1FE50A20}" type="slidenum">
              <a:rPr lang="en-US" smtClean="0"/>
              <a:t>‹#›</a:t>
            </a:fld>
            <a:endParaRPr lang="en-US"/>
          </a:p>
        </p:txBody>
      </p:sp>
    </p:spTree>
    <p:extLst>
      <p:ext uri="{BB962C8B-B14F-4D97-AF65-F5344CB8AC3E}">
        <p14:creationId xmlns:p14="http://schemas.microsoft.com/office/powerpoint/2010/main" val="1220121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4C67E-488B-8F46-8DFE-B206DDDF98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5EDBA4-4AEF-7044-B5AB-09148149EF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0F1922-BFE2-C847-B6CB-D1EC0B2C26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446D10-F2C3-D84E-BB90-C0F59AE14F4D}"/>
              </a:ext>
            </a:extLst>
          </p:cNvPr>
          <p:cNvSpPr>
            <a:spLocks noGrp="1"/>
          </p:cNvSpPr>
          <p:nvPr>
            <p:ph type="dt" sz="half" idx="10"/>
          </p:nvPr>
        </p:nvSpPr>
        <p:spPr/>
        <p:txBody>
          <a:bodyPr/>
          <a:lstStyle/>
          <a:p>
            <a:fld id="{AAC376A3-5627-8145-AA19-04002EA6AC7D}" type="datetimeFigureOut">
              <a:rPr lang="en-US" smtClean="0"/>
              <a:t>6/9/21</a:t>
            </a:fld>
            <a:endParaRPr lang="en-US"/>
          </a:p>
        </p:txBody>
      </p:sp>
      <p:sp>
        <p:nvSpPr>
          <p:cNvPr id="6" name="Footer Placeholder 5">
            <a:extLst>
              <a:ext uri="{FF2B5EF4-FFF2-40B4-BE49-F238E27FC236}">
                <a16:creationId xmlns:a16="http://schemas.microsoft.com/office/drawing/2014/main" id="{EC26E6B1-2E3C-474B-A1FA-E611309034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08C907-3C18-9A4D-BE2D-C05E85529C24}"/>
              </a:ext>
            </a:extLst>
          </p:cNvPr>
          <p:cNvSpPr>
            <a:spLocks noGrp="1"/>
          </p:cNvSpPr>
          <p:nvPr>
            <p:ph type="sldNum" sz="quarter" idx="12"/>
          </p:nvPr>
        </p:nvSpPr>
        <p:spPr/>
        <p:txBody>
          <a:bodyPr/>
          <a:lstStyle/>
          <a:p>
            <a:fld id="{BA75797B-6C31-BA47-9486-F35A1FE50A20}" type="slidenum">
              <a:rPr lang="en-US" smtClean="0"/>
              <a:t>‹#›</a:t>
            </a:fld>
            <a:endParaRPr lang="en-US"/>
          </a:p>
        </p:txBody>
      </p:sp>
    </p:spTree>
    <p:extLst>
      <p:ext uri="{BB962C8B-B14F-4D97-AF65-F5344CB8AC3E}">
        <p14:creationId xmlns:p14="http://schemas.microsoft.com/office/powerpoint/2010/main" val="232013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DCE71-4311-B540-B990-FDD383B069D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39B2D7-E5C7-3343-8642-9D2C31E4DB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E9E2E-52CA-504E-8175-ABB46807819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409E79-C010-2849-8C6B-C2379B43A8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E456A1-3929-5A4B-89C7-46ABA706C10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DAAE5E-07D0-7347-90A8-787879AC11C5}"/>
              </a:ext>
            </a:extLst>
          </p:cNvPr>
          <p:cNvSpPr>
            <a:spLocks noGrp="1"/>
          </p:cNvSpPr>
          <p:nvPr>
            <p:ph type="dt" sz="half" idx="10"/>
          </p:nvPr>
        </p:nvSpPr>
        <p:spPr/>
        <p:txBody>
          <a:bodyPr/>
          <a:lstStyle/>
          <a:p>
            <a:fld id="{AAC376A3-5627-8145-AA19-04002EA6AC7D}" type="datetimeFigureOut">
              <a:rPr lang="en-US" smtClean="0"/>
              <a:t>6/9/21</a:t>
            </a:fld>
            <a:endParaRPr lang="en-US"/>
          </a:p>
        </p:txBody>
      </p:sp>
      <p:sp>
        <p:nvSpPr>
          <p:cNvPr id="8" name="Footer Placeholder 7">
            <a:extLst>
              <a:ext uri="{FF2B5EF4-FFF2-40B4-BE49-F238E27FC236}">
                <a16:creationId xmlns:a16="http://schemas.microsoft.com/office/drawing/2014/main" id="{C0B3CC34-4142-5141-8D78-ED30C11640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B54076-28F7-8240-A2BE-F243857F03E2}"/>
              </a:ext>
            </a:extLst>
          </p:cNvPr>
          <p:cNvSpPr>
            <a:spLocks noGrp="1"/>
          </p:cNvSpPr>
          <p:nvPr>
            <p:ph type="sldNum" sz="quarter" idx="12"/>
          </p:nvPr>
        </p:nvSpPr>
        <p:spPr/>
        <p:txBody>
          <a:bodyPr/>
          <a:lstStyle/>
          <a:p>
            <a:fld id="{BA75797B-6C31-BA47-9486-F35A1FE50A20}" type="slidenum">
              <a:rPr lang="en-US" smtClean="0"/>
              <a:t>‹#›</a:t>
            </a:fld>
            <a:endParaRPr lang="en-US"/>
          </a:p>
        </p:txBody>
      </p:sp>
    </p:spTree>
    <p:extLst>
      <p:ext uri="{BB962C8B-B14F-4D97-AF65-F5344CB8AC3E}">
        <p14:creationId xmlns:p14="http://schemas.microsoft.com/office/powerpoint/2010/main" val="2551648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0765A-63EC-2546-A4C8-65FF6DFFCFA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DBF41A-0080-EE43-BF7E-17F39664982D}"/>
              </a:ext>
            </a:extLst>
          </p:cNvPr>
          <p:cNvSpPr>
            <a:spLocks noGrp="1"/>
          </p:cNvSpPr>
          <p:nvPr>
            <p:ph type="dt" sz="half" idx="10"/>
          </p:nvPr>
        </p:nvSpPr>
        <p:spPr/>
        <p:txBody>
          <a:bodyPr/>
          <a:lstStyle/>
          <a:p>
            <a:fld id="{AAC376A3-5627-8145-AA19-04002EA6AC7D}" type="datetimeFigureOut">
              <a:rPr lang="en-US" smtClean="0"/>
              <a:t>6/9/21</a:t>
            </a:fld>
            <a:endParaRPr lang="en-US"/>
          </a:p>
        </p:txBody>
      </p:sp>
      <p:sp>
        <p:nvSpPr>
          <p:cNvPr id="4" name="Footer Placeholder 3">
            <a:extLst>
              <a:ext uri="{FF2B5EF4-FFF2-40B4-BE49-F238E27FC236}">
                <a16:creationId xmlns:a16="http://schemas.microsoft.com/office/drawing/2014/main" id="{6BDC3D7F-EBA3-4C4A-BFD3-9B5D98DD9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4048AA-C1BE-264F-97AC-966875588CAD}"/>
              </a:ext>
            </a:extLst>
          </p:cNvPr>
          <p:cNvSpPr>
            <a:spLocks noGrp="1"/>
          </p:cNvSpPr>
          <p:nvPr>
            <p:ph type="sldNum" sz="quarter" idx="12"/>
          </p:nvPr>
        </p:nvSpPr>
        <p:spPr/>
        <p:txBody>
          <a:bodyPr/>
          <a:lstStyle/>
          <a:p>
            <a:fld id="{BA75797B-6C31-BA47-9486-F35A1FE50A20}" type="slidenum">
              <a:rPr lang="en-US" smtClean="0"/>
              <a:t>‹#›</a:t>
            </a:fld>
            <a:endParaRPr lang="en-US"/>
          </a:p>
        </p:txBody>
      </p:sp>
    </p:spTree>
    <p:extLst>
      <p:ext uri="{BB962C8B-B14F-4D97-AF65-F5344CB8AC3E}">
        <p14:creationId xmlns:p14="http://schemas.microsoft.com/office/powerpoint/2010/main" val="11873038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6168D0E-7076-A044-A077-68F6410D1E18}"/>
              </a:ext>
            </a:extLst>
          </p:cNvPr>
          <p:cNvSpPr>
            <a:spLocks noGrp="1"/>
          </p:cNvSpPr>
          <p:nvPr>
            <p:ph type="dt" sz="half" idx="10"/>
          </p:nvPr>
        </p:nvSpPr>
        <p:spPr/>
        <p:txBody>
          <a:bodyPr/>
          <a:lstStyle/>
          <a:p>
            <a:fld id="{AAC376A3-5627-8145-AA19-04002EA6AC7D}" type="datetimeFigureOut">
              <a:rPr lang="en-US" smtClean="0"/>
              <a:t>6/9/21</a:t>
            </a:fld>
            <a:endParaRPr lang="en-US"/>
          </a:p>
        </p:txBody>
      </p:sp>
      <p:sp>
        <p:nvSpPr>
          <p:cNvPr id="3" name="Footer Placeholder 2">
            <a:extLst>
              <a:ext uri="{FF2B5EF4-FFF2-40B4-BE49-F238E27FC236}">
                <a16:creationId xmlns:a16="http://schemas.microsoft.com/office/drawing/2014/main" id="{18268714-5778-EB46-AAC0-307A908CA7A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8DADFD-C328-3B47-AA29-2FF886AAAF4F}"/>
              </a:ext>
            </a:extLst>
          </p:cNvPr>
          <p:cNvSpPr>
            <a:spLocks noGrp="1"/>
          </p:cNvSpPr>
          <p:nvPr>
            <p:ph type="sldNum" sz="quarter" idx="12"/>
          </p:nvPr>
        </p:nvSpPr>
        <p:spPr/>
        <p:txBody>
          <a:bodyPr/>
          <a:lstStyle/>
          <a:p>
            <a:fld id="{BA75797B-6C31-BA47-9486-F35A1FE50A20}" type="slidenum">
              <a:rPr lang="en-US" smtClean="0"/>
              <a:t>‹#›</a:t>
            </a:fld>
            <a:endParaRPr lang="en-US"/>
          </a:p>
        </p:txBody>
      </p:sp>
    </p:spTree>
    <p:extLst>
      <p:ext uri="{BB962C8B-B14F-4D97-AF65-F5344CB8AC3E}">
        <p14:creationId xmlns:p14="http://schemas.microsoft.com/office/powerpoint/2010/main" val="583104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9B70-8147-0141-B838-222ED1465C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4CB4C9A-8C8D-E249-B08B-D4198E1CE4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99BBCD-58B0-F944-9842-5BDB889EC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68641A-117A-9647-A3E1-59FF555F4417}"/>
              </a:ext>
            </a:extLst>
          </p:cNvPr>
          <p:cNvSpPr>
            <a:spLocks noGrp="1"/>
          </p:cNvSpPr>
          <p:nvPr>
            <p:ph type="dt" sz="half" idx="10"/>
          </p:nvPr>
        </p:nvSpPr>
        <p:spPr/>
        <p:txBody>
          <a:bodyPr/>
          <a:lstStyle/>
          <a:p>
            <a:fld id="{AAC376A3-5627-8145-AA19-04002EA6AC7D}" type="datetimeFigureOut">
              <a:rPr lang="en-US" smtClean="0"/>
              <a:t>6/9/21</a:t>
            </a:fld>
            <a:endParaRPr lang="en-US"/>
          </a:p>
        </p:txBody>
      </p:sp>
      <p:sp>
        <p:nvSpPr>
          <p:cNvPr id="6" name="Footer Placeholder 5">
            <a:extLst>
              <a:ext uri="{FF2B5EF4-FFF2-40B4-BE49-F238E27FC236}">
                <a16:creationId xmlns:a16="http://schemas.microsoft.com/office/drawing/2014/main" id="{FAACB171-6928-5944-B55A-A30FC412B9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522FF0-D5AF-5749-AFCD-9D761E2547B8}"/>
              </a:ext>
            </a:extLst>
          </p:cNvPr>
          <p:cNvSpPr>
            <a:spLocks noGrp="1"/>
          </p:cNvSpPr>
          <p:nvPr>
            <p:ph type="sldNum" sz="quarter" idx="12"/>
          </p:nvPr>
        </p:nvSpPr>
        <p:spPr/>
        <p:txBody>
          <a:bodyPr/>
          <a:lstStyle/>
          <a:p>
            <a:fld id="{BA75797B-6C31-BA47-9486-F35A1FE50A20}" type="slidenum">
              <a:rPr lang="en-US" smtClean="0"/>
              <a:t>‹#›</a:t>
            </a:fld>
            <a:endParaRPr lang="en-US"/>
          </a:p>
        </p:txBody>
      </p:sp>
    </p:spTree>
    <p:extLst>
      <p:ext uri="{BB962C8B-B14F-4D97-AF65-F5344CB8AC3E}">
        <p14:creationId xmlns:p14="http://schemas.microsoft.com/office/powerpoint/2010/main" val="34700653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EA169-E96A-6D4C-A645-AB7BA03DB0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174A371-B65B-8643-B413-73727503C1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F3915AB-FB6C-D646-9CFD-CE7ACF9E23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C087FB-0DF7-7942-B9D2-D5016D81372A}"/>
              </a:ext>
            </a:extLst>
          </p:cNvPr>
          <p:cNvSpPr>
            <a:spLocks noGrp="1"/>
          </p:cNvSpPr>
          <p:nvPr>
            <p:ph type="dt" sz="half" idx="10"/>
          </p:nvPr>
        </p:nvSpPr>
        <p:spPr/>
        <p:txBody>
          <a:bodyPr/>
          <a:lstStyle/>
          <a:p>
            <a:fld id="{AAC376A3-5627-8145-AA19-04002EA6AC7D}" type="datetimeFigureOut">
              <a:rPr lang="en-US" smtClean="0"/>
              <a:t>6/9/21</a:t>
            </a:fld>
            <a:endParaRPr lang="en-US"/>
          </a:p>
        </p:txBody>
      </p:sp>
      <p:sp>
        <p:nvSpPr>
          <p:cNvPr id="6" name="Footer Placeholder 5">
            <a:extLst>
              <a:ext uri="{FF2B5EF4-FFF2-40B4-BE49-F238E27FC236}">
                <a16:creationId xmlns:a16="http://schemas.microsoft.com/office/drawing/2014/main" id="{82B4B7E1-CDD1-AD4D-884F-0EE87F046D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71C21C-8850-D44F-AF35-F9040170F7B1}"/>
              </a:ext>
            </a:extLst>
          </p:cNvPr>
          <p:cNvSpPr>
            <a:spLocks noGrp="1"/>
          </p:cNvSpPr>
          <p:nvPr>
            <p:ph type="sldNum" sz="quarter" idx="12"/>
          </p:nvPr>
        </p:nvSpPr>
        <p:spPr/>
        <p:txBody>
          <a:bodyPr/>
          <a:lstStyle/>
          <a:p>
            <a:fld id="{BA75797B-6C31-BA47-9486-F35A1FE50A20}" type="slidenum">
              <a:rPr lang="en-US" smtClean="0"/>
              <a:t>‹#›</a:t>
            </a:fld>
            <a:endParaRPr lang="en-US"/>
          </a:p>
        </p:txBody>
      </p:sp>
    </p:spTree>
    <p:extLst>
      <p:ext uri="{BB962C8B-B14F-4D97-AF65-F5344CB8AC3E}">
        <p14:creationId xmlns:p14="http://schemas.microsoft.com/office/powerpoint/2010/main" val="2405563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971260-5E33-804B-ADF8-CD3272100A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FB4C87E-D52C-AD40-A269-2A341AA0B0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E88AB-B390-B643-831C-B1E1B709D7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C376A3-5627-8145-AA19-04002EA6AC7D}" type="datetimeFigureOut">
              <a:rPr lang="en-US" smtClean="0"/>
              <a:t>6/9/21</a:t>
            </a:fld>
            <a:endParaRPr lang="en-US"/>
          </a:p>
        </p:txBody>
      </p:sp>
      <p:sp>
        <p:nvSpPr>
          <p:cNvPr id="5" name="Footer Placeholder 4">
            <a:extLst>
              <a:ext uri="{FF2B5EF4-FFF2-40B4-BE49-F238E27FC236}">
                <a16:creationId xmlns:a16="http://schemas.microsoft.com/office/drawing/2014/main" id="{1C4268F8-B72F-0344-9117-EF4E489E5D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7D7EEA-2D6D-F94F-9309-3732D58A7C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75797B-6C31-BA47-9486-F35A1FE50A20}" type="slidenum">
              <a:rPr lang="en-US" smtClean="0"/>
              <a:t>‹#›</a:t>
            </a:fld>
            <a:endParaRPr lang="en-US"/>
          </a:p>
        </p:txBody>
      </p:sp>
    </p:spTree>
    <p:extLst>
      <p:ext uri="{BB962C8B-B14F-4D97-AF65-F5344CB8AC3E}">
        <p14:creationId xmlns:p14="http://schemas.microsoft.com/office/powerpoint/2010/main" val="15654855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0.xml"/><Relationship Id="rId5" Type="http://schemas.openxmlformats.org/officeDocument/2006/relationships/diagramQuickStyle" Target="../diagrams/quickStyle3.xml"/><Relationship Id="rId10" Type="http://schemas.openxmlformats.org/officeDocument/2006/relationships/diagramQuickStyle" Target="../diagrams/quickStyle30.xml"/><Relationship Id="rId4" Type="http://schemas.openxmlformats.org/officeDocument/2006/relationships/diagramLayout" Target="../diagrams/layout3.xml"/><Relationship Id="rId9" Type="http://schemas.openxmlformats.org/officeDocument/2006/relationships/diagramLayout" Target="../diagrams/layout30.xml"/><Relationship Id="rId1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21.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comments" Target="../comments/comment6.xml"/></Relationships>
</file>

<file path=ppt/slides/_rels/slide2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37.emf"/></Relationships>
</file>

<file path=ppt/slides/_rels/slide23.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4.xml"/><Relationship Id="rId4" Type="http://schemas.openxmlformats.org/officeDocument/2006/relationships/image" Target="../media/image40.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image" Target="../media/image48.em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menglingheshiny.shinyapps.io/orderROCweb/"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Layout" Target="../diagrams/layout2.xml"/><Relationship Id="rId7" Type="http://schemas.openxmlformats.org/officeDocument/2006/relationships/image" Target="../media/image9.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 Single Corner Rectangle 3">
            <a:extLst>
              <a:ext uri="{FF2B5EF4-FFF2-40B4-BE49-F238E27FC236}">
                <a16:creationId xmlns:a16="http://schemas.microsoft.com/office/drawing/2014/main" id="{F47B865E-5978-A542-A10F-D8631AD365A8}"/>
              </a:ext>
            </a:extLst>
          </p:cNvPr>
          <p:cNvSpPr/>
          <p:nvPr/>
        </p:nvSpPr>
        <p:spPr>
          <a:xfrm>
            <a:off x="1240420" y="349324"/>
            <a:ext cx="9711160" cy="1169043"/>
          </a:xfrm>
          <a:prstGeom prst="round1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a:solidFill>
                  <a:schemeClr val="tx1"/>
                </a:solidFill>
              </a:rPr>
              <a:t>Variability of Classification Accuracy</a:t>
            </a:r>
          </a:p>
        </p:txBody>
      </p:sp>
      <p:sp>
        <p:nvSpPr>
          <p:cNvPr id="5" name="TextBox 4">
            <a:extLst>
              <a:ext uri="{FF2B5EF4-FFF2-40B4-BE49-F238E27FC236}">
                <a16:creationId xmlns:a16="http://schemas.microsoft.com/office/drawing/2014/main" id="{08712BC3-EBE9-DC4D-9460-C2CBFD9BBEAE}"/>
              </a:ext>
            </a:extLst>
          </p:cNvPr>
          <p:cNvSpPr txBox="1"/>
          <p:nvPr/>
        </p:nvSpPr>
        <p:spPr>
          <a:xfrm>
            <a:off x="1504808" y="1845614"/>
            <a:ext cx="9071143" cy="3600986"/>
          </a:xfrm>
          <a:prstGeom prst="rect">
            <a:avLst/>
          </a:prstGeom>
          <a:noFill/>
        </p:spPr>
        <p:txBody>
          <a:bodyPr wrap="square" lIns="91440" tIns="45720" rIns="91440" bIns="45720" rtlCol="0" anchor="t">
            <a:spAutoFit/>
          </a:bodyPr>
          <a:lstStyle/>
          <a:p>
            <a:pPr algn="ctr"/>
            <a:r>
              <a:rPr lang="en-US" sz="2400"/>
              <a:t>Ngoc Ty Nguyen; </a:t>
            </a:r>
            <a:r>
              <a:rPr lang="en-US" sz="2400" err="1"/>
              <a:t>Mengling</a:t>
            </a:r>
            <a:r>
              <a:rPr lang="en-US" sz="2400"/>
              <a:t> He</a:t>
            </a:r>
          </a:p>
          <a:p>
            <a:pPr algn="ctr"/>
            <a:endParaRPr lang="en-US" sz="2400">
              <a:cs typeface="Calibri"/>
            </a:endParaRPr>
          </a:p>
          <a:p>
            <a:pPr algn="ctr"/>
            <a:r>
              <a:rPr lang="en-US" sz="2400">
                <a:cs typeface="Calibri"/>
              </a:rPr>
              <a:t>Adviser: Larry Tang</a:t>
            </a:r>
          </a:p>
          <a:p>
            <a:pPr algn="ctr"/>
            <a:endParaRPr lang="en-US" sz="2400"/>
          </a:p>
          <a:p>
            <a:pPr algn="ctr"/>
            <a:r>
              <a:rPr lang="en-US" sz="2400">
                <a:ea typeface="+mn-lt"/>
                <a:cs typeface="+mn-lt"/>
              </a:rPr>
              <a:t>National Center for Forensic Science, </a:t>
            </a:r>
          </a:p>
          <a:p>
            <a:pPr algn="ctr"/>
            <a:r>
              <a:rPr lang="en-US" sz="2400">
                <a:ea typeface="+mn-lt"/>
                <a:cs typeface="+mn-lt"/>
              </a:rPr>
              <a:t>University of Central Florida</a:t>
            </a:r>
            <a:endParaRPr lang="en-US" sz="2400">
              <a:cs typeface="Calibri"/>
            </a:endParaRPr>
          </a:p>
          <a:p>
            <a:pPr algn="ctr"/>
            <a:r>
              <a:rPr lang="en-US" sz="2400"/>
              <a:t>Department of Statistics &amp; Data Science, </a:t>
            </a:r>
          </a:p>
          <a:p>
            <a:pPr algn="ctr"/>
            <a:r>
              <a:rPr lang="en-US" sz="2400"/>
              <a:t>University of Central Florida</a:t>
            </a:r>
            <a:endParaRPr lang="en-US" sz="2400">
              <a:cs typeface="Calibri"/>
            </a:endParaRPr>
          </a:p>
          <a:p>
            <a:pPr algn="ctr"/>
            <a:endParaRPr lang="en-US"/>
          </a:p>
          <a:p>
            <a:pPr algn="ctr"/>
            <a:r>
              <a:rPr lang="en-US"/>
              <a:t>June 8, 2021</a:t>
            </a:r>
            <a:endParaRPr lang="en-US" sz="2400"/>
          </a:p>
        </p:txBody>
      </p:sp>
      <p:pic>
        <p:nvPicPr>
          <p:cNvPr id="7" name="Picture 6" descr="Logo&#10;&#10;Description automatically generated">
            <a:extLst>
              <a:ext uri="{FF2B5EF4-FFF2-40B4-BE49-F238E27FC236}">
                <a16:creationId xmlns:a16="http://schemas.microsoft.com/office/drawing/2014/main" id="{EE4232C5-66D0-CD49-B8C9-2CEDE29DB7AA}"/>
              </a:ext>
            </a:extLst>
          </p:cNvPr>
          <p:cNvPicPr>
            <a:picLocks noChangeAspect="1"/>
          </p:cNvPicPr>
          <p:nvPr/>
        </p:nvPicPr>
        <p:blipFill>
          <a:blip r:embed="rId2"/>
          <a:stretch>
            <a:fillRect/>
          </a:stretch>
        </p:blipFill>
        <p:spPr>
          <a:xfrm>
            <a:off x="3646060" y="5350153"/>
            <a:ext cx="1003300" cy="1358900"/>
          </a:xfrm>
          <a:prstGeom prst="rect">
            <a:avLst/>
          </a:prstGeom>
        </p:spPr>
      </p:pic>
      <p:pic>
        <p:nvPicPr>
          <p:cNvPr id="2" name="Picture 2" descr="Icon&#10;&#10;Description automatically generated">
            <a:extLst>
              <a:ext uri="{FF2B5EF4-FFF2-40B4-BE49-F238E27FC236}">
                <a16:creationId xmlns:a16="http://schemas.microsoft.com/office/drawing/2014/main" id="{09616480-6772-48A5-9A77-6FEF2C8D392B}"/>
              </a:ext>
            </a:extLst>
          </p:cNvPr>
          <p:cNvPicPr>
            <a:picLocks noChangeAspect="1"/>
          </p:cNvPicPr>
          <p:nvPr/>
        </p:nvPicPr>
        <p:blipFill>
          <a:blip r:embed="rId3"/>
          <a:stretch>
            <a:fillRect/>
          </a:stretch>
        </p:blipFill>
        <p:spPr>
          <a:xfrm>
            <a:off x="5572229" y="5773847"/>
            <a:ext cx="4296228" cy="521194"/>
          </a:xfrm>
          <a:prstGeom prst="rect">
            <a:avLst/>
          </a:prstGeom>
        </p:spPr>
      </p:pic>
    </p:spTree>
    <p:extLst>
      <p:ext uri="{BB962C8B-B14F-4D97-AF65-F5344CB8AC3E}">
        <p14:creationId xmlns:p14="http://schemas.microsoft.com/office/powerpoint/2010/main" val="25174344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sz="half" idx="1"/>
          </p:nvPr>
        </p:nvSpPr>
        <p:spPr/>
        <p:txBody>
          <a:bodyPr>
            <a:normAutofit/>
          </a:bodyPr>
          <a:lstStyle/>
          <a:p>
            <a:endParaRPr lang="en-US"/>
          </a:p>
          <a:p>
            <a:endParaRPr lang="en-US"/>
          </a:p>
          <a:p>
            <a:endParaRPr lang="en-US"/>
          </a:p>
          <a:p>
            <a:endParaRPr lang="en-US"/>
          </a:p>
          <a:p>
            <a:endParaRPr lang="en-US"/>
          </a:p>
          <a:p>
            <a:endParaRPr lang="en-US"/>
          </a:p>
        </p:txBody>
      </p:sp>
      <mc:AlternateContent xmlns:mc="http://schemas.openxmlformats.org/markup-compatibility/2006" xmlns:a14="http://schemas.microsoft.com/office/drawing/2010/main">
        <mc:Choice Requires="a14">
          <p:graphicFrame>
            <p:nvGraphicFramePr>
              <p:cNvPr id="9" name="Content Placeholder 8">
                <a:extLst>
                  <a:ext uri="{FF2B5EF4-FFF2-40B4-BE49-F238E27FC236}">
                    <a16:creationId xmlns:a16="http://schemas.microsoft.com/office/drawing/2014/main" id="{79B14211-6CDE-7844-AABE-3CA8E9E71B90}"/>
                  </a:ext>
                </a:extLst>
              </p:cNvPr>
              <p:cNvGraphicFramePr>
                <a:graphicFrameLocks noGrp="1"/>
              </p:cNvGraphicFramePr>
              <p:nvPr>
                <p:ph sz="half" idx="2"/>
                <p:extLst>
                  <p:ext uri="{D42A27DB-BD31-4B8C-83A1-F6EECF244321}">
                    <p14:modId xmlns:p14="http://schemas.microsoft.com/office/powerpoint/2010/main" val="2339953826"/>
                  </p:ext>
                </p:extLst>
              </p:nvPr>
            </p:nvGraphicFramePr>
            <p:xfrm>
              <a:off x="1880208" y="1671044"/>
              <a:ext cx="8057658" cy="5061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9" name="Content Placeholder 8">
                <a:extLst>
                  <a:ext uri="{FF2B5EF4-FFF2-40B4-BE49-F238E27FC236}">
                    <a16:creationId xmlns:a16="http://schemas.microsoft.com/office/drawing/2014/main" id="{79B14211-6CDE-7844-AABE-3CA8E9E71B90}"/>
                  </a:ext>
                </a:extLst>
              </p:cNvPr>
              <p:cNvGraphicFramePr>
                <a:graphicFrameLocks noGrp="1"/>
              </p:cNvGraphicFramePr>
              <p:nvPr>
                <p:ph sz="half" idx="2"/>
                <p:extLst>
                  <p:ext uri="{D42A27DB-BD31-4B8C-83A1-F6EECF244321}">
                    <p14:modId xmlns:p14="http://schemas.microsoft.com/office/powerpoint/2010/main" val="2339953826"/>
                  </p:ext>
                </p:extLst>
              </p:nvPr>
            </p:nvGraphicFramePr>
            <p:xfrm>
              <a:off x="1880208" y="1671044"/>
              <a:ext cx="8057658" cy="506109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pic>
        <p:nvPicPr>
          <p:cNvPr id="13" name="Picture 12">
            <a:extLst>
              <a:ext uri="{FF2B5EF4-FFF2-40B4-BE49-F238E27FC236}">
                <a16:creationId xmlns:a16="http://schemas.microsoft.com/office/drawing/2014/main" id="{07C3C54B-B9B7-5841-9A80-8A72D981683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89704" y="2032506"/>
            <a:ext cx="4248162" cy="504101"/>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C8F35B7A-0544-AA4D-ABC1-7A13C4F1E9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87287" y="2956987"/>
            <a:ext cx="3825242" cy="504101"/>
          </a:xfrm>
          <a:prstGeom prst="rect">
            <a:avLst/>
          </a:prstGeom>
        </p:spPr>
      </p:pic>
      <p:sp>
        <p:nvSpPr>
          <p:cNvPr id="10" name="Title 1">
            <a:extLst>
              <a:ext uri="{FF2B5EF4-FFF2-40B4-BE49-F238E27FC236}">
                <a16:creationId xmlns:a16="http://schemas.microsoft.com/office/drawing/2014/main" id="{47110C87-A071-8B45-8FED-1E33821279E3}"/>
              </a:ext>
            </a:extLst>
          </p:cNvPr>
          <p:cNvSpPr txBox="1">
            <a:spLocks/>
          </p:cNvSpPr>
          <p:nvPr/>
        </p:nvSpPr>
        <p:spPr>
          <a:xfrm>
            <a:off x="587229" y="63954"/>
            <a:ext cx="10830187" cy="839016"/>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Covariate-specific ROC Curve Method (Pepe, 2004)</a:t>
            </a:r>
          </a:p>
        </p:txBody>
      </p:sp>
    </p:spTree>
    <p:extLst>
      <p:ext uri="{BB962C8B-B14F-4D97-AF65-F5344CB8AC3E}">
        <p14:creationId xmlns:p14="http://schemas.microsoft.com/office/powerpoint/2010/main" val="36849373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pic>
        <p:nvPicPr>
          <p:cNvPr id="10" name="Content Placeholder 10">
            <a:extLst>
              <a:ext uri="{FF2B5EF4-FFF2-40B4-BE49-F238E27FC236}">
                <a16:creationId xmlns:a16="http://schemas.microsoft.com/office/drawing/2014/main" id="{E91A9E8B-7CC4-0A48-BC13-A11547B1D467}"/>
              </a:ext>
            </a:extLst>
          </p:cNvPr>
          <p:cNvPicPr>
            <a:picLocks noChangeAspect="1"/>
          </p:cNvPicPr>
          <p:nvPr/>
        </p:nvPicPr>
        <p:blipFill>
          <a:blip r:embed="rId3"/>
          <a:srcRect/>
          <a:stretch/>
        </p:blipFill>
        <p:spPr>
          <a:xfrm>
            <a:off x="1661248" y="1260779"/>
            <a:ext cx="3054417" cy="2361761"/>
          </a:xfrm>
          <a:prstGeom prst="rect">
            <a:avLst/>
          </a:prstGeom>
        </p:spPr>
      </p:pic>
      <p:pic>
        <p:nvPicPr>
          <p:cNvPr id="11" name="Content Placeholder 10">
            <a:extLst>
              <a:ext uri="{FF2B5EF4-FFF2-40B4-BE49-F238E27FC236}">
                <a16:creationId xmlns:a16="http://schemas.microsoft.com/office/drawing/2014/main" id="{9E6015BE-1996-974B-B7D9-72E896959EE4}"/>
              </a:ext>
            </a:extLst>
          </p:cNvPr>
          <p:cNvPicPr>
            <a:picLocks noChangeAspect="1"/>
          </p:cNvPicPr>
          <p:nvPr/>
        </p:nvPicPr>
        <p:blipFill>
          <a:blip r:embed="rId4"/>
          <a:srcRect/>
          <a:stretch/>
        </p:blipFill>
        <p:spPr>
          <a:xfrm>
            <a:off x="7777942" y="1246606"/>
            <a:ext cx="3054416" cy="2367652"/>
          </a:xfrm>
          <a:prstGeom prst="rect">
            <a:avLst/>
          </a:prstGeom>
        </p:spPr>
      </p:pic>
      <p:pic>
        <p:nvPicPr>
          <p:cNvPr id="12" name="Content Placeholder 21">
            <a:extLst>
              <a:ext uri="{FF2B5EF4-FFF2-40B4-BE49-F238E27FC236}">
                <a16:creationId xmlns:a16="http://schemas.microsoft.com/office/drawing/2014/main" id="{2BC54181-6491-B049-B0C9-D237832570CE}"/>
              </a:ext>
            </a:extLst>
          </p:cNvPr>
          <p:cNvPicPr>
            <a:picLocks noChangeAspect="1"/>
          </p:cNvPicPr>
          <p:nvPr/>
        </p:nvPicPr>
        <p:blipFill>
          <a:blip r:embed="rId5"/>
          <a:srcRect/>
          <a:stretch/>
        </p:blipFill>
        <p:spPr>
          <a:xfrm>
            <a:off x="4723523" y="1260779"/>
            <a:ext cx="3054419" cy="2375124"/>
          </a:xfrm>
          <a:prstGeom prst="rect">
            <a:avLst/>
          </a:prstGeom>
        </p:spPr>
      </p:pic>
      <p:sp>
        <p:nvSpPr>
          <p:cNvPr id="13" name="TextBox 12">
            <a:extLst>
              <a:ext uri="{FF2B5EF4-FFF2-40B4-BE49-F238E27FC236}">
                <a16:creationId xmlns:a16="http://schemas.microsoft.com/office/drawing/2014/main" id="{0814E394-2C40-DE42-AE31-631FC0605099}"/>
              </a:ext>
            </a:extLst>
          </p:cNvPr>
          <p:cNvSpPr txBox="1"/>
          <p:nvPr/>
        </p:nvSpPr>
        <p:spPr>
          <a:xfrm>
            <a:off x="2182690" y="3589127"/>
            <a:ext cx="8649668" cy="2308324"/>
          </a:xfrm>
          <a:prstGeom prst="rect">
            <a:avLst/>
          </a:prstGeom>
          <a:noFill/>
        </p:spPr>
        <p:txBody>
          <a:bodyPr wrap="square" lIns="91440" tIns="45720" rIns="91440" bIns="45720" rtlCol="0" anchor="t">
            <a:spAutoFit/>
          </a:bodyPr>
          <a:lstStyle/>
          <a:p>
            <a:r>
              <a:rPr lang="en-US"/>
              <a:t>In source identification problems</a:t>
            </a:r>
          </a:p>
          <a:p>
            <a:endParaRPr lang="en-US"/>
          </a:p>
          <a:p>
            <a:pPr>
              <a:buFont typeface="Arial" panose="020B0604020202020204" pitchFamily="34" charset="0"/>
              <a:buChar char="•"/>
            </a:pPr>
            <a:r>
              <a:rPr lang="en-US"/>
              <a:t>Gender: Algorithm performs significantly better for male subjects </a:t>
            </a:r>
            <a:endParaRPr lang="en-US">
              <a:cs typeface="Calibri"/>
            </a:endParaRPr>
          </a:p>
          <a:p>
            <a:pPr>
              <a:buFont typeface="Arial" panose="020B0604020202020204" pitchFamily="34" charset="0"/>
              <a:buChar char="•"/>
            </a:pPr>
            <a:endParaRPr lang="en-US"/>
          </a:p>
          <a:p>
            <a:pPr>
              <a:buFont typeface="Arial" panose="020B0604020202020204" pitchFamily="34" charset="0"/>
              <a:buChar char="•"/>
            </a:pPr>
            <a:r>
              <a:rPr lang="en-US"/>
              <a:t>Age: </a:t>
            </a:r>
            <a:r>
              <a:rPr lang="en-US">
                <a:ea typeface="+mn-lt"/>
                <a:cs typeface="+mn-lt"/>
              </a:rPr>
              <a:t>Algorithm </a:t>
            </a:r>
            <a:r>
              <a:rPr lang="en-US"/>
              <a:t>performance better for older subjects. </a:t>
            </a:r>
            <a:endParaRPr lang="en-US">
              <a:cs typeface="Calibri"/>
            </a:endParaRPr>
          </a:p>
          <a:p>
            <a:pPr>
              <a:buFont typeface="Arial" panose="020B0604020202020204" pitchFamily="34" charset="0"/>
              <a:buChar char="•"/>
            </a:pPr>
            <a:endParaRPr lang="en-US"/>
          </a:p>
          <a:p>
            <a:pPr>
              <a:buFont typeface="Arial" panose="020B0604020202020204" pitchFamily="34" charset="0"/>
              <a:buChar char="•"/>
            </a:pPr>
            <a:r>
              <a:rPr lang="en-US"/>
              <a:t>Ethnicity: </a:t>
            </a:r>
            <a:r>
              <a:rPr lang="en-US">
                <a:ea typeface="+mn-lt"/>
                <a:cs typeface="+mn-lt"/>
              </a:rPr>
              <a:t>Algorithm </a:t>
            </a:r>
            <a:r>
              <a:rPr lang="en-US"/>
              <a:t>performs better in Non-Caucasian subjects than the Caucasian ones </a:t>
            </a:r>
            <a:endParaRPr lang="en-US">
              <a:cs typeface="Calibri"/>
            </a:endParaRPr>
          </a:p>
          <a:p>
            <a:endParaRPr lang="en-US"/>
          </a:p>
        </p:txBody>
      </p:sp>
      <p:sp>
        <p:nvSpPr>
          <p:cNvPr id="9" name="Title 1">
            <a:extLst>
              <a:ext uri="{FF2B5EF4-FFF2-40B4-BE49-F238E27FC236}">
                <a16:creationId xmlns:a16="http://schemas.microsoft.com/office/drawing/2014/main" id="{B058F24F-1F44-404F-928C-B189E8013A97}"/>
              </a:ext>
            </a:extLst>
          </p:cNvPr>
          <p:cNvSpPr txBox="1">
            <a:spLocks/>
          </p:cNvSpPr>
          <p:nvPr/>
        </p:nvSpPr>
        <p:spPr>
          <a:xfrm>
            <a:off x="1087938" y="63954"/>
            <a:ext cx="9221922" cy="839016"/>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Univariate ROC Regression Model Results</a:t>
            </a:r>
          </a:p>
        </p:txBody>
      </p:sp>
      <p:sp>
        <p:nvSpPr>
          <p:cNvPr id="8" name="Rectangle 7">
            <a:extLst>
              <a:ext uri="{FF2B5EF4-FFF2-40B4-BE49-F238E27FC236}">
                <a16:creationId xmlns:a16="http://schemas.microsoft.com/office/drawing/2014/main" id="{A260F9AD-64DA-EC4B-A569-561E0970C928}"/>
              </a:ext>
            </a:extLst>
          </p:cNvPr>
          <p:cNvSpPr/>
          <p:nvPr/>
        </p:nvSpPr>
        <p:spPr>
          <a:xfrm>
            <a:off x="149194" y="6382097"/>
            <a:ext cx="11513024" cy="338554"/>
          </a:xfrm>
          <a:prstGeom prst="rect">
            <a:avLst/>
          </a:prstGeom>
        </p:spPr>
        <p:txBody>
          <a:bodyPr wrap="square" lIns="91440" tIns="45720" rIns="91440" bIns="45720" anchor="t">
            <a:spAutoFit/>
          </a:bodyPr>
          <a:lstStyle/>
          <a:p>
            <a:pPr marL="342900" indent="-342900">
              <a:buFont typeface="Arial"/>
              <a:buChar char="•"/>
            </a:pPr>
            <a:r>
              <a:rPr lang="en-US" sz="1600">
                <a:solidFill>
                  <a:schemeClr val="tx1">
                    <a:lumMod val="50000"/>
                    <a:lumOff val="50000"/>
                  </a:schemeClr>
                </a:solidFill>
              </a:rPr>
              <a:t>Emanuela Marasco, Mengling He, Larry Tang and Sumanth Sriram. (2020) </a:t>
            </a:r>
            <a:endParaRPr lang="en-US">
              <a:cs typeface="Calibri" panose="020F0502020204030204"/>
            </a:endParaRPr>
          </a:p>
        </p:txBody>
      </p:sp>
    </p:spTree>
    <p:extLst>
      <p:ext uri="{BB962C8B-B14F-4D97-AF65-F5344CB8AC3E}">
        <p14:creationId xmlns:p14="http://schemas.microsoft.com/office/powerpoint/2010/main" val="3185073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21">
            <a:extLst>
              <a:ext uri="{FF2B5EF4-FFF2-40B4-BE49-F238E27FC236}">
                <a16:creationId xmlns:a16="http://schemas.microsoft.com/office/drawing/2014/main" id="{5C4313DE-A43E-E64F-9CA0-4115967F558F}"/>
              </a:ext>
            </a:extLst>
          </p:cNvPr>
          <p:cNvPicPr>
            <a:picLocks noChangeAspect="1"/>
          </p:cNvPicPr>
          <p:nvPr/>
        </p:nvPicPr>
        <p:blipFill>
          <a:blip r:embed="rId3"/>
          <a:srcRect/>
          <a:stretch/>
        </p:blipFill>
        <p:spPr>
          <a:xfrm>
            <a:off x="8219696" y="2143404"/>
            <a:ext cx="3935208" cy="3042814"/>
          </a:xfrm>
          <a:prstGeom prst="rect">
            <a:avLst/>
          </a:prstGeom>
        </p:spPr>
      </p:pic>
      <p:pic>
        <p:nvPicPr>
          <p:cNvPr id="6" name="Content Placeholder 10">
            <a:extLst>
              <a:ext uri="{FF2B5EF4-FFF2-40B4-BE49-F238E27FC236}">
                <a16:creationId xmlns:a16="http://schemas.microsoft.com/office/drawing/2014/main" id="{333ECFF9-9A68-E641-8B04-34F0D6F65D04}"/>
              </a:ext>
            </a:extLst>
          </p:cNvPr>
          <p:cNvPicPr>
            <a:picLocks noChangeAspect="1"/>
          </p:cNvPicPr>
          <p:nvPr/>
        </p:nvPicPr>
        <p:blipFill>
          <a:blip r:embed="rId4"/>
          <a:srcRect/>
          <a:stretch/>
        </p:blipFill>
        <p:spPr>
          <a:xfrm>
            <a:off x="4148814" y="2149384"/>
            <a:ext cx="3935208" cy="3030419"/>
          </a:xfrm>
          <a:prstGeom prst="rect">
            <a:avLst/>
          </a:prstGeom>
        </p:spPr>
      </p:pic>
      <p:pic>
        <p:nvPicPr>
          <p:cNvPr id="8" name="Content Placeholder 10">
            <a:extLst>
              <a:ext uri="{FF2B5EF4-FFF2-40B4-BE49-F238E27FC236}">
                <a16:creationId xmlns:a16="http://schemas.microsoft.com/office/drawing/2014/main" id="{DF4F5ED0-76A4-1F40-AE34-7698D4B545CB}"/>
              </a:ext>
            </a:extLst>
          </p:cNvPr>
          <p:cNvPicPr>
            <a:picLocks noChangeAspect="1"/>
          </p:cNvPicPr>
          <p:nvPr/>
        </p:nvPicPr>
        <p:blipFill>
          <a:blip r:embed="rId5"/>
          <a:srcRect/>
          <a:stretch/>
        </p:blipFill>
        <p:spPr>
          <a:xfrm>
            <a:off x="8659" y="2140413"/>
            <a:ext cx="3935208" cy="3049011"/>
          </a:xfrm>
          <a:prstGeom prst="rect">
            <a:avLst/>
          </a:prstGeom>
        </p:spPr>
      </p:pic>
      <p:sp>
        <p:nvSpPr>
          <p:cNvPr id="5" name="Slide Number Placeholder 4"/>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B6F15528-21DE-4FAA-801E-634DDDAF4B2B}" type="slidenum">
              <a:rPr lang="en-US" smtClean="0"/>
              <a:pPr>
                <a:spcAft>
                  <a:spcPts val="600"/>
                </a:spcAft>
              </a:pPr>
              <a:t>12</a:t>
            </a:fld>
            <a:endParaRPr lang="en-US"/>
          </a:p>
        </p:txBody>
      </p:sp>
      <p:sp>
        <p:nvSpPr>
          <p:cNvPr id="9" name="Title 1">
            <a:extLst>
              <a:ext uri="{FF2B5EF4-FFF2-40B4-BE49-F238E27FC236}">
                <a16:creationId xmlns:a16="http://schemas.microsoft.com/office/drawing/2014/main" id="{6CB621BE-21D5-5E4A-8E12-C12C006B9681}"/>
              </a:ext>
            </a:extLst>
          </p:cNvPr>
          <p:cNvSpPr txBox="1">
            <a:spLocks/>
          </p:cNvSpPr>
          <p:nvPr/>
        </p:nvSpPr>
        <p:spPr>
          <a:xfrm>
            <a:off x="1087938" y="63954"/>
            <a:ext cx="9221922" cy="839016"/>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Multivariate ROC Regression Model Results</a:t>
            </a:r>
          </a:p>
        </p:txBody>
      </p:sp>
    </p:spTree>
    <p:extLst>
      <p:ext uri="{BB962C8B-B14F-4D97-AF65-F5344CB8AC3E}">
        <p14:creationId xmlns:p14="http://schemas.microsoft.com/office/powerpoint/2010/main" val="2590928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pic>
        <p:nvPicPr>
          <p:cNvPr id="10" name="Content Placeholder 10">
            <a:extLst>
              <a:ext uri="{FF2B5EF4-FFF2-40B4-BE49-F238E27FC236}">
                <a16:creationId xmlns:a16="http://schemas.microsoft.com/office/drawing/2014/main" id="{E91A9E8B-7CC4-0A48-BC13-A11547B1D467}"/>
              </a:ext>
            </a:extLst>
          </p:cNvPr>
          <p:cNvPicPr>
            <a:picLocks noChangeAspect="1"/>
          </p:cNvPicPr>
          <p:nvPr/>
        </p:nvPicPr>
        <p:blipFill>
          <a:blip r:embed="rId3"/>
          <a:srcRect/>
          <a:stretch/>
        </p:blipFill>
        <p:spPr>
          <a:xfrm>
            <a:off x="1740490" y="3368070"/>
            <a:ext cx="3409272" cy="2868778"/>
          </a:xfrm>
          <a:prstGeom prst="rect">
            <a:avLst/>
          </a:prstGeom>
        </p:spPr>
      </p:pic>
      <p:pic>
        <p:nvPicPr>
          <p:cNvPr id="12" name="Content Placeholder 21">
            <a:extLst>
              <a:ext uri="{FF2B5EF4-FFF2-40B4-BE49-F238E27FC236}">
                <a16:creationId xmlns:a16="http://schemas.microsoft.com/office/drawing/2014/main" id="{2BC54181-6491-B049-B0C9-D237832570CE}"/>
              </a:ext>
            </a:extLst>
          </p:cNvPr>
          <p:cNvPicPr>
            <a:picLocks noChangeAspect="1"/>
          </p:cNvPicPr>
          <p:nvPr/>
        </p:nvPicPr>
        <p:blipFill>
          <a:blip r:embed="rId4"/>
          <a:srcRect/>
          <a:stretch/>
        </p:blipFill>
        <p:spPr>
          <a:xfrm>
            <a:off x="5868272" y="3324067"/>
            <a:ext cx="3409272" cy="2868778"/>
          </a:xfrm>
          <a:prstGeom prst="rect">
            <a:avLst/>
          </a:prstGeom>
        </p:spPr>
      </p:pic>
      <p:sp>
        <p:nvSpPr>
          <p:cNvPr id="13" name="TextBox 12">
            <a:extLst>
              <a:ext uri="{FF2B5EF4-FFF2-40B4-BE49-F238E27FC236}">
                <a16:creationId xmlns:a16="http://schemas.microsoft.com/office/drawing/2014/main" id="{0814E394-2C40-DE42-AE31-631FC0605099}"/>
              </a:ext>
            </a:extLst>
          </p:cNvPr>
          <p:cNvSpPr txBox="1"/>
          <p:nvPr/>
        </p:nvSpPr>
        <p:spPr>
          <a:xfrm>
            <a:off x="1514358" y="1128417"/>
            <a:ext cx="8160209" cy="2031325"/>
          </a:xfrm>
          <a:prstGeom prst="rect">
            <a:avLst/>
          </a:prstGeom>
          <a:noFill/>
        </p:spPr>
        <p:txBody>
          <a:bodyPr wrap="square" rtlCol="0">
            <a:spAutoFit/>
          </a:bodyPr>
          <a:lstStyle/>
          <a:p>
            <a:br>
              <a:rPr lang="en-US"/>
            </a:br>
            <a:r>
              <a:rPr lang="en-US"/>
              <a:t>Bootstrap method is used to estimate the variance of covariate-specific ROC curves.</a:t>
            </a:r>
          </a:p>
          <a:p>
            <a:endParaRPr lang="en-US"/>
          </a:p>
          <a:p>
            <a:pPr marL="285750" indent="-285750">
              <a:buFont typeface="Arial" panose="020B0604020202020204" pitchFamily="34" charset="0"/>
              <a:buChar char="•"/>
            </a:pPr>
            <a:r>
              <a:rPr lang="en-US"/>
              <a:t>The regression models are run for 5000 bootstrap samples drawn from the original data set.</a:t>
            </a:r>
          </a:p>
          <a:p>
            <a:pPr marL="285750" indent="-285750">
              <a:buFont typeface="Arial" panose="020B0604020202020204" pitchFamily="34" charset="0"/>
              <a:buChar char="•"/>
            </a:pPr>
            <a:r>
              <a:rPr lang="en-US"/>
              <a:t>The variance of TPR at each FPR point is calculated based on the parameter estimates from each model.</a:t>
            </a:r>
          </a:p>
        </p:txBody>
      </p:sp>
      <p:sp>
        <p:nvSpPr>
          <p:cNvPr id="3" name="TextBox 2">
            <a:extLst>
              <a:ext uri="{FF2B5EF4-FFF2-40B4-BE49-F238E27FC236}">
                <a16:creationId xmlns:a16="http://schemas.microsoft.com/office/drawing/2014/main" id="{959B11E5-3601-9248-B5D1-F4129CEC0264}"/>
              </a:ext>
            </a:extLst>
          </p:cNvPr>
          <p:cNvSpPr txBox="1"/>
          <p:nvPr/>
        </p:nvSpPr>
        <p:spPr>
          <a:xfrm>
            <a:off x="8481270" y="6079351"/>
            <a:ext cx="1680588" cy="276999"/>
          </a:xfrm>
          <a:prstGeom prst="rect">
            <a:avLst/>
          </a:prstGeom>
          <a:noFill/>
        </p:spPr>
        <p:txBody>
          <a:bodyPr wrap="none" rtlCol="0">
            <a:spAutoFit/>
          </a:bodyPr>
          <a:lstStyle/>
          <a:p>
            <a:r>
              <a:rPr lang="en-US" sz="1200"/>
              <a:t>95% confidence interval</a:t>
            </a:r>
          </a:p>
        </p:txBody>
      </p:sp>
      <p:sp>
        <p:nvSpPr>
          <p:cNvPr id="8" name="Title 1">
            <a:extLst>
              <a:ext uri="{FF2B5EF4-FFF2-40B4-BE49-F238E27FC236}">
                <a16:creationId xmlns:a16="http://schemas.microsoft.com/office/drawing/2014/main" id="{3EB873A2-1D7A-FB4A-B4CE-B668852D2F0E}"/>
              </a:ext>
            </a:extLst>
          </p:cNvPr>
          <p:cNvSpPr txBox="1">
            <a:spLocks/>
          </p:cNvSpPr>
          <p:nvPr/>
        </p:nvSpPr>
        <p:spPr>
          <a:xfrm>
            <a:off x="1087938" y="63954"/>
            <a:ext cx="9221922" cy="839016"/>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Variability of Covariate-Specific ROC Curve</a:t>
            </a:r>
          </a:p>
        </p:txBody>
      </p:sp>
    </p:spTree>
    <p:extLst>
      <p:ext uri="{BB962C8B-B14F-4D97-AF65-F5344CB8AC3E}">
        <p14:creationId xmlns:p14="http://schemas.microsoft.com/office/powerpoint/2010/main" val="2717534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6F15528-21DE-4FAA-801E-634DDDAF4B2B}" type="slidenum">
              <a:rPr lang="en-US" smtClean="0"/>
              <a:pPr/>
              <a:t>14</a:t>
            </a:fld>
            <a:endParaRPr lang="en-US"/>
          </a:p>
        </p:txBody>
      </p:sp>
      <p:pic>
        <p:nvPicPr>
          <p:cNvPr id="10" name="Content Placeholder 10" descr="Table&#10;&#10;Description automatically generated">
            <a:extLst>
              <a:ext uri="{FF2B5EF4-FFF2-40B4-BE49-F238E27FC236}">
                <a16:creationId xmlns:a16="http://schemas.microsoft.com/office/drawing/2014/main" id="{E91A9E8B-7CC4-0A48-BC13-A11547B1D467}"/>
              </a:ext>
            </a:extLst>
          </p:cNvPr>
          <p:cNvPicPr>
            <a:picLocks noChangeAspect="1"/>
          </p:cNvPicPr>
          <p:nvPr/>
        </p:nvPicPr>
        <p:blipFill>
          <a:blip r:embed="rId3"/>
          <a:srcRect/>
          <a:stretch/>
        </p:blipFill>
        <p:spPr>
          <a:xfrm>
            <a:off x="1850649" y="1458373"/>
            <a:ext cx="7684306" cy="4643723"/>
          </a:xfrm>
          <a:prstGeom prst="rect">
            <a:avLst/>
          </a:prstGeom>
        </p:spPr>
      </p:pic>
      <p:sp>
        <p:nvSpPr>
          <p:cNvPr id="7" name="Title 1">
            <a:extLst>
              <a:ext uri="{FF2B5EF4-FFF2-40B4-BE49-F238E27FC236}">
                <a16:creationId xmlns:a16="http://schemas.microsoft.com/office/drawing/2014/main" id="{1766C178-4DB2-1E4C-9D2E-9FFC22552334}"/>
              </a:ext>
            </a:extLst>
          </p:cNvPr>
          <p:cNvSpPr txBox="1">
            <a:spLocks/>
          </p:cNvSpPr>
          <p:nvPr/>
        </p:nvSpPr>
        <p:spPr>
          <a:xfrm>
            <a:off x="1087938" y="63954"/>
            <a:ext cx="9221922" cy="839016"/>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Variability of Covariate-Specific AUC</a:t>
            </a:r>
          </a:p>
        </p:txBody>
      </p:sp>
    </p:spTree>
    <p:extLst>
      <p:ext uri="{BB962C8B-B14F-4D97-AF65-F5344CB8AC3E}">
        <p14:creationId xmlns:p14="http://schemas.microsoft.com/office/powerpoint/2010/main" val="2970886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939" y="63954"/>
            <a:ext cx="7696200" cy="701856"/>
          </a:xfrm>
          <a:solidFill>
            <a:srgbClr val="FFC000"/>
          </a:solidFill>
        </p:spPr>
        <p:txBody>
          <a:bodyPr>
            <a:normAutofit/>
          </a:bodyPr>
          <a:lstStyle/>
          <a:p>
            <a:r>
              <a:rPr lang="en-US" sz="4000"/>
              <a:t>Introduction</a:t>
            </a:r>
          </a:p>
        </p:txBody>
      </p:sp>
      <p:sp>
        <p:nvSpPr>
          <p:cNvPr id="3" name="Content Placeholder 2"/>
          <p:cNvSpPr>
            <a:spLocks noGrp="1"/>
          </p:cNvSpPr>
          <p:nvPr>
            <p:ph idx="1"/>
          </p:nvPr>
        </p:nvSpPr>
        <p:spPr>
          <a:xfrm>
            <a:off x="1407253" y="1203325"/>
            <a:ext cx="7696200" cy="5638800"/>
          </a:xfrm>
        </p:spPr>
        <p:txBody>
          <a:bodyPr vert="horz" lIns="91440" tIns="45720" rIns="91440" bIns="45720" rtlCol="0" anchor="t">
            <a:noAutofit/>
          </a:bodyPr>
          <a:lstStyle/>
          <a:p>
            <a:pPr algn="just">
              <a:lnSpc>
                <a:spcPct val="150000"/>
              </a:lnSpc>
            </a:pPr>
            <a:r>
              <a:rPr lang="en-US" sz="1800">
                <a:cs typeface="Calibri" panose="020F0502020204030204"/>
              </a:rPr>
              <a:t>Variability </a:t>
            </a:r>
            <a:r>
              <a:rPr lang="en-US" sz="1800">
                <a:ea typeface="+mn-lt"/>
                <a:cs typeface="+mn-lt"/>
              </a:rPr>
              <a:t>in the ROC curve</a:t>
            </a:r>
          </a:p>
          <a:p>
            <a:pPr lvl="1" algn="just">
              <a:lnSpc>
                <a:spcPct val="150000"/>
              </a:lnSpc>
              <a:buFont typeface="Courier New" panose="020B0604020202020204" pitchFamily="34" charset="0"/>
              <a:buChar char="o"/>
            </a:pPr>
            <a:r>
              <a:rPr lang="en-US" sz="1400">
                <a:ea typeface="+mn-lt"/>
                <a:cs typeface="+mn-lt"/>
              </a:rPr>
              <a:t> R Shiny App Application</a:t>
            </a:r>
          </a:p>
          <a:p>
            <a:pPr algn="just">
              <a:lnSpc>
                <a:spcPct val="150000"/>
              </a:lnSpc>
            </a:pPr>
            <a:r>
              <a:rPr lang="en-US" sz="1800">
                <a:ea typeface="+mn-lt"/>
                <a:cs typeface="+mn-lt"/>
              </a:rPr>
              <a:t>Variability in covariate-specific</a:t>
            </a:r>
            <a:r>
              <a:rPr lang="en-US" sz="1800">
                <a:cs typeface="Calibri" panose="020F0502020204030204"/>
              </a:rPr>
              <a:t> ROC curve</a:t>
            </a:r>
          </a:p>
          <a:p>
            <a:pPr lvl="1" algn="just">
              <a:lnSpc>
                <a:spcPct val="150000"/>
              </a:lnSpc>
            </a:pPr>
            <a:r>
              <a:rPr lang="en-US" sz="1400">
                <a:ea typeface="+mn-lt"/>
                <a:cs typeface="+mn-lt"/>
              </a:rPr>
              <a:t>ROC regression accounting for demographic effect</a:t>
            </a:r>
          </a:p>
          <a:p>
            <a:pPr algn="just">
              <a:lnSpc>
                <a:spcPct val="150000"/>
              </a:lnSpc>
            </a:pPr>
            <a:r>
              <a:rPr lang="en-US" sz="1800" b="1">
                <a:ea typeface="+mn-lt"/>
                <a:cs typeface="+mn-lt"/>
              </a:rPr>
              <a:t>Variability in ROC curve in post Lasso selection</a:t>
            </a:r>
          </a:p>
          <a:p>
            <a:pPr lvl="1" algn="just">
              <a:lnSpc>
                <a:spcPct val="150000"/>
              </a:lnSpc>
            </a:pPr>
            <a:endParaRPr lang="en-US" sz="1400">
              <a:cs typeface="Calibri" panose="020F0502020204030204"/>
            </a:endParaRPr>
          </a:p>
          <a:p>
            <a:pPr algn="just">
              <a:lnSpc>
                <a:spcPct val="150000"/>
              </a:lnSpc>
              <a:buFont typeface="Arial" panose="020B0604020202020204" pitchFamily="34" charset="0"/>
              <a:buChar char="•"/>
            </a:pPr>
            <a:endParaRPr lang="en-US">
              <a:cs typeface="Calibri" panose="020F0502020204030204"/>
            </a:endParaRPr>
          </a:p>
          <a:p>
            <a:pPr algn="just">
              <a:lnSpc>
                <a:spcPct val="150000"/>
              </a:lnSpc>
              <a:buFont typeface="Arial" panose="020B0604020202020204" pitchFamily="34" charset="0"/>
              <a:buChar char="•"/>
            </a:pPr>
            <a:endParaRPr lang="en-US" sz="1800">
              <a:cs typeface="Calibri"/>
            </a:endParaRPr>
          </a:p>
          <a:p>
            <a:pPr algn="just">
              <a:buFont typeface="Arial" panose="020B0604020202020204" pitchFamily="34" charset="0"/>
              <a:buChar char="•"/>
            </a:pPr>
            <a:endParaRPr lang="en-US" sz="1800"/>
          </a:p>
          <a:p>
            <a:pPr algn="just">
              <a:buFont typeface="Arial" panose="020B0604020202020204" pitchFamily="34" charset="0"/>
              <a:buChar char="•"/>
            </a:pPr>
            <a:endParaRPr lang="en-US" sz="1800">
              <a:cs typeface="Calibri" panose="020F0502020204030204"/>
            </a:endParaRPr>
          </a:p>
          <a:p>
            <a:pPr algn="just">
              <a:buFont typeface="Arial" panose="020B0604020202020204" pitchFamily="34" charset="0"/>
              <a:buChar char="•"/>
            </a:pPr>
            <a:endParaRPr lang="en-US" sz="1800">
              <a:cs typeface="Calibri" panose="020F0502020204030204"/>
            </a:endParaRPr>
          </a:p>
          <a:p>
            <a:pPr algn="just">
              <a:buFont typeface="Arial" panose="020B0604020202020204" pitchFamily="34" charset="0"/>
              <a:buChar char="•"/>
            </a:pPr>
            <a:endParaRPr lang="en-US" sz="1800">
              <a:cs typeface="Calibri" panose="020F0502020204030204"/>
            </a:endParaRPr>
          </a:p>
          <a:p>
            <a:pPr algn="just">
              <a:buFont typeface="Arial" panose="020B0604020202020204" pitchFamily="34" charset="0"/>
              <a:buChar char="•"/>
            </a:pPr>
            <a:endParaRPr lang="en-US" sz="1800">
              <a:cs typeface="Calibri" panose="020F0502020204030204"/>
            </a:endParaRPr>
          </a:p>
          <a:p>
            <a:endParaRPr lang="en-US" sz="1800">
              <a:cs typeface="Calibri" panose="020F0502020204030204"/>
            </a:endParaRPr>
          </a:p>
          <a:p>
            <a:endParaRPr lang="en-US" sz="1800">
              <a:cs typeface="Calibri" panose="020F0502020204030204"/>
            </a:endParaRPr>
          </a:p>
          <a:p>
            <a:endParaRPr lang="en-US" sz="1800">
              <a:cs typeface="Calibri" panose="020F0502020204030204"/>
            </a:endParaRPr>
          </a:p>
          <a:p>
            <a:endParaRPr lang="en-US" sz="1800">
              <a:cs typeface="Calibri" panose="020F0502020204030204"/>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41585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A417259-C7CF-4929-B6E9-69C181AE7BBA}"/>
              </a:ext>
            </a:extLst>
          </p:cNvPr>
          <p:cNvSpPr>
            <a:spLocks noGrp="1"/>
          </p:cNvSpPr>
          <p:nvPr>
            <p:ph idx="1"/>
          </p:nvPr>
        </p:nvSpPr>
        <p:spPr>
          <a:xfrm>
            <a:off x="838200" y="1825624"/>
            <a:ext cx="5669280" cy="4803775"/>
          </a:xfrm>
        </p:spPr>
        <p:txBody>
          <a:bodyPr vert="horz" lIns="91440" tIns="45720" rIns="91440" bIns="45720" rtlCol="0" anchor="t">
            <a:normAutofit fontScale="92500" lnSpcReduction="10000"/>
          </a:bodyPr>
          <a:lstStyle/>
          <a:p>
            <a:r>
              <a:rPr lang="en-US">
                <a:cs typeface="Calibri"/>
              </a:rPr>
              <a:t>Principal components analysis (PCA)</a:t>
            </a: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endParaRPr lang="en-US">
              <a:cs typeface="Calibri"/>
            </a:endParaRPr>
          </a:p>
          <a:p>
            <a:r>
              <a:rPr lang="en-US">
                <a:cs typeface="Calibri"/>
              </a:rPr>
              <a:t>Choosing number of components covering 95% variance</a:t>
            </a: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b="1">
              <a:cs typeface="Calibri"/>
            </a:endParaRPr>
          </a:p>
        </p:txBody>
      </p:sp>
      <p:pic>
        <p:nvPicPr>
          <p:cNvPr id="4" name="Picture 4" descr="Chart, scatter chart&#10;&#10;Description automatically generated">
            <a:extLst>
              <a:ext uri="{FF2B5EF4-FFF2-40B4-BE49-F238E27FC236}">
                <a16:creationId xmlns:a16="http://schemas.microsoft.com/office/drawing/2014/main" id="{269D2931-D61A-4CF8-8E6A-F4E6AEDC5AA3}"/>
              </a:ext>
            </a:extLst>
          </p:cNvPr>
          <p:cNvPicPr>
            <a:picLocks noChangeAspect="1"/>
          </p:cNvPicPr>
          <p:nvPr/>
        </p:nvPicPr>
        <p:blipFill>
          <a:blip r:embed="rId2"/>
          <a:stretch>
            <a:fillRect/>
          </a:stretch>
        </p:blipFill>
        <p:spPr>
          <a:xfrm>
            <a:off x="1981200" y="2395837"/>
            <a:ext cx="3330429" cy="3392065"/>
          </a:xfrm>
          <a:prstGeom prst="rect">
            <a:avLst/>
          </a:prstGeom>
        </p:spPr>
      </p:pic>
      <p:sp>
        <p:nvSpPr>
          <p:cNvPr id="5" name="TextBox 4">
            <a:extLst>
              <a:ext uri="{FF2B5EF4-FFF2-40B4-BE49-F238E27FC236}">
                <a16:creationId xmlns:a16="http://schemas.microsoft.com/office/drawing/2014/main" id="{341ABD5B-2B60-45CE-95BD-DDF1B5A914DB}"/>
              </a:ext>
            </a:extLst>
          </p:cNvPr>
          <p:cNvSpPr txBox="1"/>
          <p:nvPr/>
        </p:nvSpPr>
        <p:spPr>
          <a:xfrm>
            <a:off x="6676878" y="1825584"/>
            <a:ext cx="4973271"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800">
                <a:cs typeface="Calibri"/>
              </a:rPr>
              <a:t>Least absolute shrinkage</a:t>
            </a:r>
            <a:r>
              <a:rPr lang="en-US" sz="2800" b="1">
                <a:cs typeface="Calibri"/>
              </a:rPr>
              <a:t> </a:t>
            </a:r>
            <a:r>
              <a:rPr lang="en-US" sz="2800">
                <a:cs typeface="Calibri" panose="020F0502020204030204"/>
              </a:rPr>
              <a:t>and selection operator (Lasso)</a:t>
            </a:r>
          </a:p>
        </p:txBody>
      </p:sp>
      <p:pic>
        <p:nvPicPr>
          <p:cNvPr id="6" name="Picture 6">
            <a:extLst>
              <a:ext uri="{FF2B5EF4-FFF2-40B4-BE49-F238E27FC236}">
                <a16:creationId xmlns:a16="http://schemas.microsoft.com/office/drawing/2014/main" id="{9974A7E5-6290-406C-8A3B-E08CF2FDFBBD}"/>
              </a:ext>
            </a:extLst>
          </p:cNvPr>
          <p:cNvPicPr>
            <a:picLocks noChangeAspect="1"/>
          </p:cNvPicPr>
          <p:nvPr/>
        </p:nvPicPr>
        <p:blipFill>
          <a:blip r:embed="rId3"/>
          <a:stretch>
            <a:fillRect/>
          </a:stretch>
        </p:blipFill>
        <p:spPr>
          <a:xfrm>
            <a:off x="6463051" y="3107306"/>
            <a:ext cx="5486400" cy="821620"/>
          </a:xfrm>
          <a:prstGeom prst="rect">
            <a:avLst/>
          </a:prstGeom>
        </p:spPr>
      </p:pic>
      <p:sp>
        <p:nvSpPr>
          <p:cNvPr id="7" name="TextBox 6">
            <a:extLst>
              <a:ext uri="{FF2B5EF4-FFF2-40B4-BE49-F238E27FC236}">
                <a16:creationId xmlns:a16="http://schemas.microsoft.com/office/drawing/2014/main" id="{767E3805-2480-4F01-80E8-7B8B8E829203}"/>
              </a:ext>
            </a:extLst>
          </p:cNvPr>
          <p:cNvSpPr txBox="1"/>
          <p:nvPr/>
        </p:nvSpPr>
        <p:spPr>
          <a:xfrm>
            <a:off x="6459163" y="3872098"/>
            <a:ext cx="540144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cs typeface="Calibri" panose="020F0502020204030204"/>
            </a:endParaRPr>
          </a:p>
          <a:p>
            <a:pPr marL="342900" indent="-342900">
              <a:buFont typeface="Arial"/>
              <a:buChar char="•"/>
            </a:pPr>
            <a:r>
              <a:rPr lang="en-US" sz="2400" i="1">
                <a:ea typeface="+mn-lt"/>
                <a:cs typeface="+mn-lt"/>
              </a:rPr>
              <a:t>y</a:t>
            </a:r>
            <a:r>
              <a:rPr lang="en-US" sz="2400">
                <a:ea typeface="+mn-lt"/>
                <a:cs typeface="+mn-lt"/>
              </a:rPr>
              <a:t>: outcome, </a:t>
            </a:r>
            <a:r>
              <a:rPr lang="en-US" sz="2400" i="1">
                <a:ea typeface="+mn-lt"/>
                <a:cs typeface="+mn-lt"/>
              </a:rPr>
              <a:t>x</a:t>
            </a:r>
            <a:r>
              <a:rPr lang="en-US" sz="2400">
                <a:ea typeface="+mn-lt"/>
                <a:cs typeface="+mn-lt"/>
              </a:rPr>
              <a:t>: variables, β: coefficient, </a:t>
            </a:r>
            <a:r>
              <a:rPr lang="en-US" sz="2400" err="1">
                <a:ea typeface="+mn-lt"/>
                <a:cs typeface="+mn-lt"/>
              </a:rPr>
              <a:t>λ</a:t>
            </a:r>
            <a:r>
              <a:rPr lang="en-US" sz="2400">
                <a:ea typeface="+mn-lt"/>
                <a:cs typeface="+mn-lt"/>
              </a:rPr>
              <a:t>: tunning parameter (cross validation)</a:t>
            </a:r>
          </a:p>
          <a:p>
            <a:pPr marL="342900" indent="-342900">
              <a:buFont typeface="Arial"/>
              <a:buChar char="•"/>
            </a:pPr>
            <a:r>
              <a:rPr lang="en-US" sz="2400">
                <a:ea typeface="+mn-lt"/>
                <a:cs typeface="+mn-lt"/>
              </a:rPr>
              <a:t>The Lasso shrinks some of the coefficients to zero.</a:t>
            </a:r>
            <a:endParaRPr lang="en-US" sz="2400">
              <a:cs typeface="Calibri" panose="020F0502020204030204"/>
            </a:endParaRPr>
          </a:p>
        </p:txBody>
      </p:sp>
      <p:sp>
        <p:nvSpPr>
          <p:cNvPr id="8" name="Title 1">
            <a:extLst>
              <a:ext uri="{FF2B5EF4-FFF2-40B4-BE49-F238E27FC236}">
                <a16:creationId xmlns:a16="http://schemas.microsoft.com/office/drawing/2014/main" id="{F5069CA6-0769-6E41-A000-9628DAB1AF99}"/>
              </a:ext>
            </a:extLst>
          </p:cNvPr>
          <p:cNvSpPr txBox="1">
            <a:spLocks/>
          </p:cNvSpPr>
          <p:nvPr/>
        </p:nvSpPr>
        <p:spPr>
          <a:xfrm>
            <a:off x="1087938" y="63954"/>
            <a:ext cx="9221922" cy="839016"/>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Dimension Reduction and Classification</a:t>
            </a:r>
            <a:endParaRPr lang="en-US" sz="4000"/>
          </a:p>
        </p:txBody>
      </p:sp>
      <p:sp>
        <p:nvSpPr>
          <p:cNvPr id="2" name="TextBox 1">
            <a:extLst>
              <a:ext uri="{FF2B5EF4-FFF2-40B4-BE49-F238E27FC236}">
                <a16:creationId xmlns:a16="http://schemas.microsoft.com/office/drawing/2014/main" id="{7824B6FA-BAEB-B746-A259-5514E78266E8}"/>
              </a:ext>
            </a:extLst>
          </p:cNvPr>
          <p:cNvSpPr txBox="1"/>
          <p:nvPr/>
        </p:nvSpPr>
        <p:spPr>
          <a:xfrm>
            <a:off x="7572375" y="6343650"/>
            <a:ext cx="2067617" cy="369332"/>
          </a:xfrm>
          <a:prstGeom prst="rect">
            <a:avLst/>
          </a:prstGeom>
          <a:noFill/>
        </p:spPr>
        <p:txBody>
          <a:bodyPr wrap="none" rtlCol="0">
            <a:spAutoFit/>
          </a:bodyPr>
          <a:lstStyle/>
          <a:p>
            <a:r>
              <a:rPr lang="en-US">
                <a:solidFill>
                  <a:schemeClr val="bg2">
                    <a:lumMod val="50000"/>
                  </a:schemeClr>
                </a:solidFill>
              </a:rPr>
              <a:t>Hastie, et al., (2001)</a:t>
            </a:r>
          </a:p>
        </p:txBody>
      </p:sp>
    </p:spTree>
    <p:extLst>
      <p:ext uri="{BB962C8B-B14F-4D97-AF65-F5344CB8AC3E}">
        <p14:creationId xmlns:p14="http://schemas.microsoft.com/office/powerpoint/2010/main" val="2850882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7B3179-A4A0-45CE-ACE8-40EFDA1C8515}"/>
              </a:ext>
            </a:extLst>
          </p:cNvPr>
          <p:cNvSpPr>
            <a:spLocks noGrp="1"/>
          </p:cNvSpPr>
          <p:nvPr>
            <p:ph sz="half" idx="1"/>
          </p:nvPr>
        </p:nvSpPr>
        <p:spPr>
          <a:xfrm>
            <a:off x="838200" y="1825625"/>
            <a:ext cx="5181600" cy="676725"/>
          </a:xfrm>
        </p:spPr>
        <p:txBody>
          <a:bodyPr vert="horz" lIns="91440" tIns="45720" rIns="91440" bIns="45720" rtlCol="0" anchor="t">
            <a:normAutofit/>
          </a:bodyPr>
          <a:lstStyle/>
          <a:p>
            <a:pPr marL="0" indent="0">
              <a:buNone/>
            </a:pPr>
            <a:r>
              <a:rPr lang="en-US">
                <a:solidFill>
                  <a:schemeClr val="accent1"/>
                </a:solidFill>
                <a:ea typeface="+mn-lt"/>
                <a:cs typeface="+mn-lt"/>
              </a:rPr>
              <a:t>Linear Discriminant Analysis (LDA)</a:t>
            </a: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cs typeface="Calibri"/>
            </a:endParaRPr>
          </a:p>
          <a:p>
            <a:pPr marL="0" indent="0">
              <a:buNone/>
            </a:pPr>
            <a:endParaRPr lang="en-US">
              <a:cs typeface="Calibri"/>
            </a:endParaRPr>
          </a:p>
        </p:txBody>
      </p:sp>
      <p:sp>
        <p:nvSpPr>
          <p:cNvPr id="4" name="Content Placeholder 3">
            <a:extLst>
              <a:ext uri="{FF2B5EF4-FFF2-40B4-BE49-F238E27FC236}">
                <a16:creationId xmlns:a16="http://schemas.microsoft.com/office/drawing/2014/main" id="{1A58AC7B-50D8-4DFD-844F-0A44D855AD1D}"/>
              </a:ext>
            </a:extLst>
          </p:cNvPr>
          <p:cNvSpPr>
            <a:spLocks noGrp="1"/>
          </p:cNvSpPr>
          <p:nvPr>
            <p:ph sz="half" idx="2"/>
          </p:nvPr>
        </p:nvSpPr>
        <p:spPr/>
        <p:txBody>
          <a:bodyPr vert="horz" lIns="91440" tIns="45720" rIns="91440" bIns="45720" rtlCol="0" anchor="t">
            <a:normAutofit/>
          </a:bodyPr>
          <a:lstStyle/>
          <a:p>
            <a:pPr marL="0" indent="0">
              <a:buNone/>
            </a:pPr>
            <a:r>
              <a:rPr lang="en-US">
                <a:solidFill>
                  <a:schemeClr val="accent1"/>
                </a:solidFill>
                <a:ea typeface="+mn-lt"/>
                <a:cs typeface="+mn-lt"/>
              </a:rPr>
              <a:t>Logistic Regression </a:t>
            </a:r>
          </a:p>
          <a:p>
            <a:pPr marL="0" indent="0">
              <a:buNone/>
            </a:pPr>
            <a:endParaRPr lang="en-US">
              <a:solidFill>
                <a:schemeClr val="accent1"/>
              </a:solidFill>
              <a:ea typeface="+mn-lt"/>
              <a:cs typeface="+mn-lt"/>
            </a:endParaRP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B42B8812-5E09-8C4F-A7BE-BE9416A85DA9}"/>
                  </a:ext>
                </a:extLst>
              </p:cNvPr>
              <p:cNvSpPr/>
              <p:nvPr/>
            </p:nvSpPr>
            <p:spPr>
              <a:xfrm>
                <a:off x="5715000" y="2577922"/>
                <a:ext cx="6096000" cy="2106795"/>
              </a:xfrm>
              <a:prstGeom prst="rect">
                <a:avLst/>
              </a:prstGeom>
            </p:spPr>
            <p:txBody>
              <a:bodyPr>
                <a:spAutoFit/>
              </a:bodyPr>
              <a:lstStyle/>
              <a:p>
                <a:pPr marL="457200" marR="0" algn="just">
                  <a:spcBef>
                    <a:spcPts val="0"/>
                  </a:spcBef>
                  <a:spcAft>
                    <a:spcPts val="0"/>
                  </a:spcAft>
                </a:pPr>
                <a14:m>
                  <m:oMathPara xmlns:m="http://schemas.openxmlformats.org/officeDocument/2006/math">
                    <m:oMathParaPr>
                      <m:jc m:val="centerGroup"/>
                    </m:oMathParaPr>
                    <m:oMath xmlns:m="http://schemas.openxmlformats.org/officeDocument/2006/math">
                      <m:r>
                        <a:rPr lang="vi-VN" b="0" i="1" smtClean="0">
                          <a:latin typeface="Cambria Math" panose="02040503050406030204" pitchFamily="18" charset="0"/>
                          <a:cs typeface="Times New Roman" panose="02020603050405020304" pitchFamily="18" charset="0"/>
                        </a:rPr>
                        <m:t>𝑙</m:t>
                      </m:r>
                      <m:r>
                        <m:rPr>
                          <m:sty m:val="p"/>
                        </m:rPr>
                        <a:rPr lang="vi-VN" i="1">
                          <a:latin typeface="Cambria Math" panose="02040503050406030204" pitchFamily="18" charset="0"/>
                          <a:cs typeface="Times New Roman" panose="02020603050405020304" pitchFamily="18" charset="0"/>
                        </a:rPr>
                        <m:t>og</m:t>
                      </m:r>
                      <m:f>
                        <m:fPr>
                          <m:ctrlPr>
                            <a:rPr lang="vi-VN" i="1" smtClean="0">
                              <a:latin typeface="Cambria Math" panose="02040503050406030204" pitchFamily="18" charset="0"/>
                              <a:cs typeface="Times New Roman" panose="02020603050405020304" pitchFamily="18" charset="0"/>
                            </a:rPr>
                          </m:ctrlPr>
                        </m:fPr>
                        <m:num>
                          <m:r>
                            <a:rPr lang="vi-VN" i="1">
                              <a:latin typeface="Cambria Math" panose="02040503050406030204" pitchFamily="18" charset="0"/>
                              <a:ea typeface="Calibri" panose="020F0502020204030204" pitchFamily="34" charset="0"/>
                              <a:cs typeface="Times New Roman" panose="02020603050405020304" pitchFamily="18" charset="0"/>
                            </a:rPr>
                            <m:t>𝑃</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vi-VN" i="1">
                                      <a:latin typeface="Cambria Math" panose="02040503050406030204" pitchFamily="18" charset="0"/>
                                      <a:ea typeface="Calibri" panose="020F0502020204030204" pitchFamily="34" charset="0"/>
                                      <a:cs typeface="Times New Roman" panose="02020603050405020304" pitchFamily="18" charset="0"/>
                                    </a:rPr>
                                    <m:t>𝑦</m:t>
                                  </m:r>
                                  <m:r>
                                    <a:rPr lang="vi-VN" i="1">
                                      <a:latin typeface="Cambria Math" panose="02040503050406030204" pitchFamily="18" charset="0"/>
                                      <a:ea typeface="Calibri" panose="020F0502020204030204" pitchFamily="34" charset="0"/>
                                      <a:cs typeface="Times New Roman" panose="02020603050405020304" pitchFamily="18" charset="0"/>
                                    </a:rPr>
                                    <m:t>=0</m:t>
                                  </m:r>
                                </m:e>
                              </m:d>
                              <m:r>
                                <a:rPr lang="vi-VN" i="1">
                                  <a:latin typeface="Cambria Math" panose="02040503050406030204" pitchFamily="18" charset="0"/>
                                  <a:ea typeface="Calibri" panose="020F0502020204030204" pitchFamily="34" charset="0"/>
                                  <a:cs typeface="Times New Roman" panose="02020603050405020304" pitchFamily="18" charset="0"/>
                                </a:rPr>
                                <m:t>𝑋</m:t>
                              </m:r>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i="1">
                                  <a:latin typeface="Cambria Math" panose="02040503050406030204" pitchFamily="18" charset="0"/>
                                  <a:ea typeface="Calibri" panose="020F0502020204030204" pitchFamily="34" charset="0"/>
                                  <a:cs typeface="Times New Roman" panose="02020603050405020304" pitchFamily="18" charset="0"/>
                                </a:rPr>
                                <m:t>x</m:t>
                              </m:r>
                            </m:e>
                          </m:d>
                        </m:num>
                        <m:den>
                          <m:r>
                            <a:rPr lang="vi-VN" i="1">
                              <a:latin typeface="Cambria Math" panose="02040503050406030204" pitchFamily="18" charset="0"/>
                              <a:ea typeface="Calibri" panose="020F0502020204030204" pitchFamily="34" charset="0"/>
                              <a:cs typeface="Times New Roman" panose="02020603050405020304" pitchFamily="18" charset="0"/>
                            </a:rPr>
                            <m:t>𝑃</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vi-VN" i="1">
                                      <a:latin typeface="Cambria Math" panose="02040503050406030204" pitchFamily="18" charset="0"/>
                                      <a:ea typeface="Calibri" panose="020F0502020204030204" pitchFamily="34" charset="0"/>
                                      <a:cs typeface="Times New Roman" panose="02020603050405020304" pitchFamily="18" charset="0"/>
                                    </a:rPr>
                                    <m:t>𝑦</m:t>
                                  </m:r>
                                  <m:r>
                                    <a:rPr lang="vi-VN" i="1">
                                      <a:latin typeface="Cambria Math" panose="02040503050406030204" pitchFamily="18" charset="0"/>
                                      <a:ea typeface="Calibri" panose="020F0502020204030204" pitchFamily="34" charset="0"/>
                                      <a:cs typeface="Times New Roman" panose="02020603050405020304" pitchFamily="18" charset="0"/>
                                    </a:rPr>
                                    <m:t>=1</m:t>
                                  </m:r>
                                </m:e>
                              </m:d>
                              <m:r>
                                <a:rPr lang="vi-VN" i="1">
                                  <a:latin typeface="Cambria Math" panose="02040503050406030204" pitchFamily="18" charset="0"/>
                                  <a:ea typeface="Calibri" panose="020F0502020204030204" pitchFamily="34" charset="0"/>
                                  <a:cs typeface="Times New Roman" panose="02020603050405020304" pitchFamily="18" charset="0"/>
                                </a:rPr>
                                <m:t>𝑋</m:t>
                              </m:r>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vi-VN" i="1">
                                  <a:latin typeface="Cambria Math" panose="02040503050406030204" pitchFamily="18" charset="0"/>
                                  <a:ea typeface="Calibri" panose="020F0502020204030204" pitchFamily="34" charset="0"/>
                                  <a:cs typeface="Times New Roman" panose="02020603050405020304" pitchFamily="18" charset="0"/>
                                </a:rPr>
                                <m:t>x</m:t>
                              </m:r>
                            </m:e>
                          </m:d>
                        </m:den>
                      </m:f>
                      <m:r>
                        <a:rPr lang="vi-VN" b="0" i="1" smtClean="0">
                          <a:latin typeface="Cambria Math" panose="02040503050406030204" pitchFamily="18" charset="0"/>
                          <a:cs typeface="Times New Roman" panose="02020603050405020304" pitchFamily="18" charset="0"/>
                        </a:rPr>
                        <m:t>=</m:t>
                      </m:r>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vi-VN" i="1">
                              <a:latin typeface="Cambria Math" panose="02040503050406030204" pitchFamily="18" charset="0"/>
                              <a:ea typeface="Calibri" panose="020F0502020204030204" pitchFamily="34" charset="0"/>
                              <a:cs typeface="Times New Roman" panose="02020603050405020304" pitchFamily="18" charset="0"/>
                            </a:rPr>
                            <m:t>𝛽</m:t>
                          </m:r>
                        </m:e>
                        <m:sub>
                          <m:r>
                            <a:rPr lang="vi-VN" i="1">
                              <a:latin typeface="Cambria Math" panose="02040503050406030204" pitchFamily="18" charset="0"/>
                              <a:ea typeface="Calibri" panose="020F0502020204030204" pitchFamily="34" charset="0"/>
                              <a:cs typeface="Times New Roman" panose="02020603050405020304" pitchFamily="18" charset="0"/>
                            </a:rPr>
                            <m:t>0</m:t>
                          </m:r>
                        </m:sub>
                      </m:sSub>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i="1">
                          <a:latin typeface="Cambria Math" panose="02040503050406030204" pitchFamily="18" charset="0"/>
                          <a:ea typeface="Calibri" panose="020F0502020204030204" pitchFamily="34" charset="0"/>
                          <a:cs typeface="Times New Roman" panose="02020603050405020304" pitchFamily="18" charset="0"/>
                        </a:rPr>
                        <m:t>x</m:t>
                      </m:r>
                      <m:r>
                        <a:rPr lang="vi-VN" i="1">
                          <a:latin typeface="Cambria Math" panose="02040503050406030204" pitchFamily="18" charset="0"/>
                          <a:ea typeface="Calibri" panose="020F0502020204030204" pitchFamily="34" charset="0"/>
                          <a:cs typeface="Times New Roman" panose="02020603050405020304" pitchFamily="18" charset="0"/>
                        </a:rPr>
                        <m:t>𝛽</m:t>
                      </m:r>
                    </m:oMath>
                  </m:oMathPara>
                </a14:m>
                <a:endParaRPr lang="vi-VN" i="1">
                  <a:latin typeface="Cambria Math" panose="02040503050406030204" pitchFamily="18" charset="0"/>
                  <a:ea typeface="Calibri" panose="020F0502020204030204" pitchFamily="34" charset="0"/>
                  <a:cs typeface="Times New Roman" panose="02020603050405020304" pitchFamily="18" charset="0"/>
                </a:endParaRPr>
              </a:p>
              <a:p>
                <a:pPr marL="457200" marR="0" algn="just">
                  <a:spcBef>
                    <a:spcPts val="0"/>
                  </a:spcBef>
                  <a:spcAft>
                    <a:spcPts val="0"/>
                  </a:spcAft>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ea typeface="Calibri" panose="020F0502020204030204" pitchFamily="34" charset="0"/>
                          <a:cs typeface="Times New Roman" panose="02020603050405020304" pitchFamily="18" charset="0"/>
                        </a:rPr>
                        <m:t>𝑃</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vi-VN" i="1">
                                  <a:latin typeface="Cambria Math" panose="02040503050406030204" pitchFamily="18" charset="0"/>
                                  <a:ea typeface="Calibri" panose="020F0502020204030204" pitchFamily="34" charset="0"/>
                                  <a:cs typeface="Times New Roman" panose="02020603050405020304" pitchFamily="18" charset="0"/>
                                </a:rPr>
                                <m:t>𝑦</m:t>
                              </m:r>
                              <m:r>
                                <a:rPr lang="vi-VN" i="1">
                                  <a:latin typeface="Cambria Math" panose="02040503050406030204" pitchFamily="18" charset="0"/>
                                  <a:ea typeface="Calibri" panose="020F0502020204030204" pitchFamily="34" charset="0"/>
                                  <a:cs typeface="Times New Roman" panose="02020603050405020304" pitchFamily="18" charset="0"/>
                                </a:rPr>
                                <m:t>=1</m:t>
                              </m:r>
                            </m:e>
                          </m:d>
                          <m:r>
                            <a:rPr lang="vi-VN" i="1">
                              <a:latin typeface="Cambria Math" panose="02040503050406030204" pitchFamily="18" charset="0"/>
                              <a:ea typeface="Calibri" panose="020F0502020204030204" pitchFamily="34" charset="0"/>
                              <a:cs typeface="Times New Roman" panose="02020603050405020304" pitchFamily="18" charset="0"/>
                            </a:rPr>
                            <m:t>𝑋</m:t>
                          </m:r>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i="1" smtClean="0">
                              <a:latin typeface="Cambria Math" panose="02040503050406030204" pitchFamily="18" charset="0"/>
                              <a:ea typeface="Calibri" panose="020F0502020204030204" pitchFamily="34" charset="0"/>
                              <a:cs typeface="Times New Roman" panose="02020603050405020304" pitchFamily="18" charset="0"/>
                            </a:rPr>
                            <m:t>x</m:t>
                          </m:r>
                        </m:e>
                      </m:d>
                      <m:r>
                        <a:rPr lang="vi-VN"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vi-VN" i="1">
                              <a:latin typeface="Cambria Math" panose="02040503050406030204" pitchFamily="18" charset="0"/>
                              <a:ea typeface="Calibri" panose="020F0502020204030204" pitchFamily="34" charset="0"/>
                              <a:cs typeface="Times New Roman" panose="02020603050405020304" pitchFamily="18" charset="0"/>
                            </a:rPr>
                            <m:t>1</m:t>
                          </m:r>
                        </m:num>
                        <m:den>
                          <m:r>
                            <a:rPr lang="vi-VN" i="1">
                              <a:latin typeface="Cambria Math" panose="02040503050406030204" pitchFamily="18" charset="0"/>
                              <a:ea typeface="Calibri" panose="020F0502020204030204" pitchFamily="34" charset="0"/>
                              <a:cs typeface="Times New Roman" panose="02020603050405020304" pitchFamily="18" charset="0"/>
                            </a:rPr>
                            <m:t>1+</m:t>
                          </m:r>
                          <m:r>
                            <a:rPr lang="vi-VN" i="1">
                              <a:latin typeface="Cambria Math" panose="02040503050406030204" pitchFamily="18" charset="0"/>
                              <a:ea typeface="Calibri" panose="020F0502020204030204" pitchFamily="34" charset="0"/>
                              <a:cs typeface="Times New Roman" panose="02020603050405020304" pitchFamily="18" charset="0"/>
                            </a:rPr>
                            <m:t>𝑒𝑥𝑝</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vi-VN" i="1">
                                  <a:latin typeface="Cambria Math" panose="02040503050406030204" pitchFamily="18" charset="0"/>
                                  <a:ea typeface="Calibri" panose="020F0502020204030204" pitchFamily="34" charset="0"/>
                                  <a:cs typeface="Times New Roman" panose="02020603050405020304" pitchFamily="18" charset="0"/>
                                </a:rPr>
                                <m:t>−</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vi-VN" i="1">
                                          <a:latin typeface="Cambria Math" panose="02040503050406030204" pitchFamily="18" charset="0"/>
                                          <a:ea typeface="Calibri" panose="020F0502020204030204" pitchFamily="34" charset="0"/>
                                          <a:cs typeface="Times New Roman" panose="02020603050405020304" pitchFamily="18" charset="0"/>
                                        </a:rPr>
                                        <m:t>𝛽</m:t>
                                      </m:r>
                                    </m:e>
                                    <m:sub>
                                      <m:r>
                                        <a:rPr lang="vi-VN" i="1">
                                          <a:latin typeface="Cambria Math" panose="02040503050406030204" pitchFamily="18" charset="0"/>
                                          <a:ea typeface="Calibri" panose="020F0502020204030204" pitchFamily="34" charset="0"/>
                                          <a:cs typeface="Times New Roman" panose="02020603050405020304" pitchFamily="18" charset="0"/>
                                        </a:rPr>
                                        <m:t>0</m:t>
                                      </m:r>
                                    </m:sub>
                                  </m:sSub>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i="1" smtClean="0">
                                      <a:latin typeface="Cambria Math" panose="02040503050406030204" pitchFamily="18" charset="0"/>
                                      <a:ea typeface="Calibri" panose="020F0502020204030204" pitchFamily="34" charset="0"/>
                                      <a:cs typeface="Times New Roman" panose="02020603050405020304" pitchFamily="18" charset="0"/>
                                    </a:rPr>
                                    <m:t>x</m:t>
                                  </m:r>
                                  <m:r>
                                    <a:rPr lang="vi-VN" i="1">
                                      <a:latin typeface="Cambria Math" panose="02040503050406030204" pitchFamily="18" charset="0"/>
                                      <a:ea typeface="Calibri" panose="020F0502020204030204" pitchFamily="34" charset="0"/>
                                      <a:cs typeface="Times New Roman" panose="02020603050405020304" pitchFamily="18" charset="0"/>
                                    </a:rPr>
                                    <m:t>𝛽</m:t>
                                  </m:r>
                                </m:e>
                              </m:d>
                            </m:e>
                          </m:d>
                        </m:den>
                      </m:f>
                    </m:oMath>
                  </m:oMathPara>
                </a14:m>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457200" marR="0" algn="just">
                  <a:spcBef>
                    <a:spcPts val="0"/>
                  </a:spcBef>
                  <a:spcAft>
                    <a:spcPts val="0"/>
                  </a:spcAft>
                </a:pPr>
                <a:endParaRPr lang="vi-VN" i="1">
                  <a:latin typeface="Cambria Math" panose="02040503050406030204" pitchFamily="18" charset="0"/>
                  <a:ea typeface="Calibri" panose="020F0502020204030204" pitchFamily="34" charset="0"/>
                  <a:cs typeface="Times New Roman" panose="02020603050405020304" pitchFamily="18" charset="0"/>
                </a:endParaRPr>
              </a:p>
              <a:p>
                <a:pPr marL="457200" marR="0" algn="just">
                  <a:spcBef>
                    <a:spcPts val="0"/>
                  </a:spcBef>
                  <a:spcAft>
                    <a:spcPts val="0"/>
                  </a:spcAft>
                </a:pPr>
                <a14:m>
                  <m:oMathPara xmlns:m="http://schemas.openxmlformats.org/officeDocument/2006/math">
                    <m:oMathParaPr>
                      <m:jc m:val="centerGroup"/>
                    </m:oMathParaPr>
                    <m:oMath xmlns:m="http://schemas.openxmlformats.org/officeDocument/2006/math">
                      <m:r>
                        <a:rPr lang="vi-VN" i="1">
                          <a:latin typeface="Cambria Math" panose="02040503050406030204" pitchFamily="18" charset="0"/>
                          <a:ea typeface="Calibri" panose="020F0502020204030204" pitchFamily="34" charset="0"/>
                          <a:cs typeface="Times New Roman" panose="02020603050405020304" pitchFamily="18" charset="0"/>
                        </a:rPr>
                        <m:t>𝑃</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vi-VN" i="1">
                                  <a:latin typeface="Cambria Math" panose="02040503050406030204" pitchFamily="18" charset="0"/>
                                  <a:ea typeface="Calibri" panose="020F0502020204030204" pitchFamily="34" charset="0"/>
                                  <a:cs typeface="Times New Roman" panose="02020603050405020304" pitchFamily="18" charset="0"/>
                                </a:rPr>
                                <m:t>𝑦</m:t>
                              </m:r>
                              <m:r>
                                <a:rPr lang="vi-VN" i="1">
                                  <a:latin typeface="Cambria Math" panose="02040503050406030204" pitchFamily="18" charset="0"/>
                                  <a:ea typeface="Calibri" panose="020F0502020204030204" pitchFamily="34" charset="0"/>
                                  <a:cs typeface="Times New Roman" panose="02020603050405020304" pitchFamily="18" charset="0"/>
                                </a:rPr>
                                <m:t>=0</m:t>
                              </m:r>
                            </m:e>
                          </m:d>
                          <m:r>
                            <a:rPr lang="vi-VN" i="1">
                              <a:latin typeface="Cambria Math" panose="02040503050406030204" pitchFamily="18" charset="0"/>
                              <a:ea typeface="Calibri" panose="020F0502020204030204" pitchFamily="34" charset="0"/>
                              <a:cs typeface="Times New Roman" panose="02020603050405020304" pitchFamily="18" charset="0"/>
                            </a:rPr>
                            <m:t>𝑋</m:t>
                          </m:r>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i="1" smtClean="0">
                              <a:latin typeface="Cambria Math" panose="02040503050406030204" pitchFamily="18" charset="0"/>
                              <a:ea typeface="Calibri" panose="020F0502020204030204" pitchFamily="34" charset="0"/>
                              <a:cs typeface="Times New Roman" panose="02020603050405020304" pitchFamily="18" charset="0"/>
                            </a:rPr>
                            <m:t>x</m:t>
                          </m:r>
                        </m:e>
                      </m:d>
                      <m:r>
                        <a:rPr lang="vi-VN" i="1">
                          <a:latin typeface="Cambria Math" panose="02040503050406030204" pitchFamily="18" charset="0"/>
                          <a:ea typeface="Calibri" panose="020F0502020204030204" pitchFamily="34" charset="0"/>
                          <a:cs typeface="Times New Roman" panose="02020603050405020304" pitchFamily="18" charset="0"/>
                        </a:rPr>
                        <m:t>=</m:t>
                      </m:r>
                      <m:f>
                        <m:fPr>
                          <m:ctrlPr>
                            <a:rPr lang="en-US" i="1">
                              <a:latin typeface="Cambria Math" panose="02040503050406030204" pitchFamily="18" charset="0"/>
                              <a:ea typeface="Calibri" panose="020F0502020204030204" pitchFamily="34" charset="0"/>
                              <a:cs typeface="Times New Roman" panose="02020603050405020304" pitchFamily="18" charset="0"/>
                            </a:rPr>
                          </m:ctrlPr>
                        </m:fPr>
                        <m:num>
                          <m:r>
                            <a:rPr lang="vi-VN" i="1">
                              <a:latin typeface="Cambria Math" panose="02040503050406030204" pitchFamily="18" charset="0"/>
                              <a:ea typeface="Calibri" panose="020F0502020204030204" pitchFamily="34" charset="0"/>
                              <a:cs typeface="Times New Roman" panose="02020603050405020304" pitchFamily="18" charset="0"/>
                            </a:rPr>
                            <m:t>𝑒𝑥𝑝</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vi-VN" i="1">
                                  <a:latin typeface="Cambria Math" panose="02040503050406030204" pitchFamily="18" charset="0"/>
                                  <a:ea typeface="Calibri" panose="020F0502020204030204" pitchFamily="34" charset="0"/>
                                  <a:cs typeface="Times New Roman" panose="02020603050405020304" pitchFamily="18" charset="0"/>
                                </a:rPr>
                                <m:t>−</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vi-VN" i="1">
                                          <a:latin typeface="Cambria Math" panose="02040503050406030204" pitchFamily="18" charset="0"/>
                                          <a:ea typeface="Calibri" panose="020F0502020204030204" pitchFamily="34" charset="0"/>
                                          <a:cs typeface="Times New Roman" panose="02020603050405020304" pitchFamily="18" charset="0"/>
                                        </a:rPr>
                                        <m:t>𝛽</m:t>
                                      </m:r>
                                    </m:e>
                                    <m:sub>
                                      <m:r>
                                        <a:rPr lang="vi-VN" i="1">
                                          <a:latin typeface="Cambria Math" panose="02040503050406030204" pitchFamily="18" charset="0"/>
                                          <a:ea typeface="Calibri" panose="020F0502020204030204" pitchFamily="34" charset="0"/>
                                          <a:cs typeface="Times New Roman" panose="02020603050405020304" pitchFamily="18" charset="0"/>
                                        </a:rPr>
                                        <m:t>0</m:t>
                                      </m:r>
                                    </m:sub>
                                  </m:sSub>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i="1" smtClean="0">
                                      <a:latin typeface="Cambria Math" panose="02040503050406030204" pitchFamily="18" charset="0"/>
                                      <a:ea typeface="Calibri" panose="020F0502020204030204" pitchFamily="34" charset="0"/>
                                      <a:cs typeface="Times New Roman" panose="02020603050405020304" pitchFamily="18" charset="0"/>
                                    </a:rPr>
                                    <m:t>x</m:t>
                                  </m:r>
                                  <m:r>
                                    <a:rPr lang="vi-VN" i="1">
                                      <a:latin typeface="Cambria Math" panose="02040503050406030204" pitchFamily="18" charset="0"/>
                                      <a:ea typeface="Calibri" panose="020F0502020204030204" pitchFamily="34" charset="0"/>
                                      <a:cs typeface="Times New Roman" panose="02020603050405020304" pitchFamily="18" charset="0"/>
                                    </a:rPr>
                                    <m:t>𝛽</m:t>
                                  </m:r>
                                </m:e>
                              </m:d>
                            </m:e>
                          </m:d>
                        </m:num>
                        <m:den>
                          <m:r>
                            <a:rPr lang="vi-VN" i="1">
                              <a:latin typeface="Cambria Math" panose="02040503050406030204" pitchFamily="18" charset="0"/>
                              <a:ea typeface="Calibri" panose="020F0502020204030204" pitchFamily="34" charset="0"/>
                              <a:cs typeface="Times New Roman" panose="02020603050405020304" pitchFamily="18" charset="0"/>
                            </a:rPr>
                            <m:t>1+</m:t>
                          </m:r>
                          <m:r>
                            <a:rPr lang="vi-VN" i="1">
                              <a:latin typeface="Cambria Math" panose="02040503050406030204" pitchFamily="18" charset="0"/>
                              <a:ea typeface="Calibri" panose="020F0502020204030204" pitchFamily="34" charset="0"/>
                              <a:cs typeface="Times New Roman" panose="02020603050405020304" pitchFamily="18" charset="0"/>
                            </a:rPr>
                            <m:t>𝑒𝑥𝑝</m:t>
                          </m:r>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vi-VN" i="1">
                                  <a:latin typeface="Cambria Math" panose="02040503050406030204" pitchFamily="18" charset="0"/>
                                  <a:ea typeface="Calibri" panose="020F0502020204030204" pitchFamily="34" charset="0"/>
                                  <a:cs typeface="Times New Roman" panose="02020603050405020304" pitchFamily="18" charset="0"/>
                                </a:rPr>
                                <m:t>−</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i="1">
                                          <a:latin typeface="Cambria Math" panose="02040503050406030204" pitchFamily="18" charset="0"/>
                                          <a:ea typeface="Calibri" panose="020F0502020204030204" pitchFamily="34" charset="0"/>
                                          <a:cs typeface="Times New Roman" panose="02020603050405020304" pitchFamily="18" charset="0"/>
                                        </a:rPr>
                                      </m:ctrlPr>
                                    </m:sSubPr>
                                    <m:e>
                                      <m:r>
                                        <a:rPr lang="vi-VN" i="1">
                                          <a:latin typeface="Cambria Math" panose="02040503050406030204" pitchFamily="18" charset="0"/>
                                          <a:ea typeface="Calibri" panose="020F0502020204030204" pitchFamily="34" charset="0"/>
                                          <a:cs typeface="Times New Roman" panose="02020603050405020304" pitchFamily="18" charset="0"/>
                                        </a:rPr>
                                        <m:t>𝛽</m:t>
                                      </m:r>
                                    </m:e>
                                    <m:sub>
                                      <m:r>
                                        <a:rPr lang="vi-VN" i="1">
                                          <a:latin typeface="Cambria Math" panose="02040503050406030204" pitchFamily="18" charset="0"/>
                                          <a:ea typeface="Calibri" panose="020F0502020204030204" pitchFamily="34" charset="0"/>
                                          <a:cs typeface="Times New Roman" panose="02020603050405020304" pitchFamily="18" charset="0"/>
                                        </a:rPr>
                                        <m:t>0</m:t>
                                      </m:r>
                                    </m:sub>
                                  </m:sSub>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i="1" smtClean="0">
                                      <a:latin typeface="Cambria Math" panose="02040503050406030204" pitchFamily="18" charset="0"/>
                                      <a:ea typeface="Calibri" panose="020F0502020204030204" pitchFamily="34" charset="0"/>
                                      <a:cs typeface="Times New Roman" panose="02020603050405020304" pitchFamily="18" charset="0"/>
                                    </a:rPr>
                                    <m:t>x</m:t>
                                  </m:r>
                                  <m:r>
                                    <a:rPr lang="vi-VN" i="1">
                                      <a:latin typeface="Cambria Math" panose="02040503050406030204" pitchFamily="18" charset="0"/>
                                      <a:ea typeface="Calibri" panose="020F0502020204030204" pitchFamily="34" charset="0"/>
                                      <a:cs typeface="Times New Roman" panose="02020603050405020304" pitchFamily="18" charset="0"/>
                                    </a:rPr>
                                    <m:t>𝛽</m:t>
                                  </m:r>
                                </m:e>
                              </m:d>
                            </m:e>
                          </m:d>
                        </m:den>
                      </m:f>
                    </m:oMath>
                  </m:oMathPara>
                </a14:m>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 name="Rectangle 1">
                <a:extLst>
                  <a:ext uri="{FF2B5EF4-FFF2-40B4-BE49-F238E27FC236}">
                    <a16:creationId xmlns:a16="http://schemas.microsoft.com/office/drawing/2014/main" id="{B42B8812-5E09-8C4F-A7BE-BE9416A85DA9}"/>
                  </a:ext>
                </a:extLst>
              </p:cNvPr>
              <p:cNvSpPr>
                <a:spLocks noRot="1" noChangeAspect="1" noMove="1" noResize="1" noEditPoints="1" noAdjustHandles="1" noChangeArrowheads="1" noChangeShapeType="1" noTextEdit="1"/>
              </p:cNvSpPr>
              <p:nvPr/>
            </p:nvSpPr>
            <p:spPr>
              <a:xfrm>
                <a:off x="5715000" y="2577922"/>
                <a:ext cx="6096000" cy="210679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8E8F78E-10CC-0344-92D8-53906D100CDF}"/>
                  </a:ext>
                </a:extLst>
              </p:cNvPr>
              <p:cNvSpPr/>
              <p:nvPr/>
            </p:nvSpPr>
            <p:spPr>
              <a:xfrm>
                <a:off x="1565904" y="2491547"/>
                <a:ext cx="2613664" cy="676724"/>
              </a:xfrm>
              <a:prstGeom prst="rect">
                <a:avLst/>
              </a:prstGeom>
            </p:spPr>
            <p:txBody>
              <a:bodyPr wrap="none">
                <a:spAutoFit/>
              </a:bodyPr>
              <a:lstStyle/>
              <a:p>
                <a:pPr marL="457200" marR="0" algn="just">
                  <a:spcBef>
                    <a:spcPts val="0"/>
                  </a:spcBef>
                  <a:spcAft>
                    <a:spcPts val="0"/>
                  </a:spcAft>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cs typeface="Times New Roman" panose="02020603050405020304" pitchFamily="18" charset="0"/>
                        </a:rPr>
                        <m:t>𝑙</m:t>
                      </m:r>
                      <m:r>
                        <m:rPr>
                          <m:sty m:val="p"/>
                        </m:rPr>
                        <a:rPr lang="vi-VN" i="1" smtClean="0">
                          <a:latin typeface="Cambria Math" panose="02040503050406030204" pitchFamily="18" charset="0"/>
                          <a:cs typeface="Times New Roman" panose="02020603050405020304" pitchFamily="18" charset="0"/>
                        </a:rPr>
                        <m:t>og</m:t>
                      </m:r>
                      <m:f>
                        <m:fPr>
                          <m:ctrlPr>
                            <a:rPr lang="vi-VN" i="1">
                              <a:latin typeface="Cambria Math" panose="02040503050406030204" pitchFamily="18" charset="0"/>
                              <a:cs typeface="Times New Roman" panose="02020603050405020304" pitchFamily="18" charset="0"/>
                            </a:rPr>
                          </m:ctrlPr>
                        </m:fPr>
                        <m:num>
                          <m:r>
                            <a:rPr lang="vi-VN" i="1">
                              <a:latin typeface="Cambria Math" panose="02040503050406030204" pitchFamily="18" charset="0"/>
                              <a:ea typeface="Calibri" panose="020F0502020204030204" pitchFamily="34" charset="0"/>
                              <a:cs typeface="Times New Roman" panose="02020603050405020304" pitchFamily="18" charset="0"/>
                            </a:rPr>
                            <m:t>𝑃</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r>
                                    <a:rPr lang="vi-VN" b="0" i="1" smtClean="0">
                                      <a:latin typeface="Cambria Math" panose="02040503050406030204" pitchFamily="18" charset="0"/>
                                      <a:ea typeface="Calibri" panose="020F0502020204030204" pitchFamily="34" charset="0"/>
                                      <a:cs typeface="Times New Roman" panose="02020603050405020304" pitchFamily="18" charset="0"/>
                                    </a:rPr>
                                    <m:t>𝑦</m:t>
                                  </m:r>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vi-VN" i="1">
                                      <a:latin typeface="Cambria Math" panose="02040503050406030204" pitchFamily="18" charset="0"/>
                                      <a:ea typeface="Calibri" panose="020F0502020204030204" pitchFamily="34" charset="0"/>
                                      <a:cs typeface="Times New Roman" panose="02020603050405020304" pitchFamily="18" charset="0"/>
                                    </a:rPr>
                                    <m:t>k</m:t>
                                  </m:r>
                                </m:e>
                              </m:d>
                              <m:r>
                                <a:rPr lang="vi-VN" i="1">
                                  <a:latin typeface="Cambria Math" panose="02040503050406030204" pitchFamily="18" charset="0"/>
                                  <a:ea typeface="Calibri" panose="020F0502020204030204" pitchFamily="34" charset="0"/>
                                  <a:cs typeface="Times New Roman" panose="02020603050405020304" pitchFamily="18" charset="0"/>
                                </a:rPr>
                                <m:t>𝑋</m:t>
                              </m:r>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i="1">
                                  <a:latin typeface="Cambria Math" panose="02040503050406030204" pitchFamily="18" charset="0"/>
                                  <a:ea typeface="Calibri" panose="020F0502020204030204" pitchFamily="34" charset="0"/>
                                  <a:cs typeface="Times New Roman" panose="02020603050405020304" pitchFamily="18" charset="0"/>
                                </a:rPr>
                                <m:t>x</m:t>
                              </m:r>
                            </m:e>
                          </m:d>
                        </m:num>
                        <m:den>
                          <m:r>
                            <a:rPr lang="vi-VN" i="1">
                              <a:latin typeface="Cambria Math" panose="02040503050406030204" pitchFamily="18" charset="0"/>
                              <a:ea typeface="Calibri" panose="020F0502020204030204" pitchFamily="34" charset="0"/>
                              <a:cs typeface="Times New Roman" panose="02020603050405020304" pitchFamily="18" charset="0"/>
                            </a:rPr>
                            <m:t>𝑃</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i="1">
                                      <a:latin typeface="Cambria Math" panose="02040503050406030204" pitchFamily="18" charset="0"/>
                                      <a:ea typeface="Calibri" panose="020F0502020204030204" pitchFamily="34" charset="0"/>
                                      <a:cs typeface="Times New Roman" panose="02020603050405020304" pitchFamily="18" charset="0"/>
                                    </a:rPr>
                                    <m:t>y</m:t>
                                  </m:r>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vi-VN" i="1">
                                      <a:latin typeface="Cambria Math" panose="02040503050406030204" pitchFamily="18" charset="0"/>
                                      <a:ea typeface="Calibri" panose="020F0502020204030204" pitchFamily="34" charset="0"/>
                                      <a:cs typeface="Times New Roman" panose="02020603050405020304" pitchFamily="18" charset="0"/>
                                    </a:rPr>
                                    <m:t>l</m:t>
                                  </m:r>
                                </m:e>
                              </m:d>
                              <m:r>
                                <a:rPr lang="vi-VN" i="1">
                                  <a:latin typeface="Cambria Math" panose="02040503050406030204" pitchFamily="18" charset="0"/>
                                  <a:ea typeface="Calibri" panose="020F0502020204030204" pitchFamily="34" charset="0"/>
                                  <a:cs typeface="Times New Roman" panose="02020603050405020304" pitchFamily="18" charset="0"/>
                                </a:rPr>
                                <m:t>𝑋</m:t>
                              </m:r>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i="1">
                                  <a:latin typeface="Cambria Math" panose="02040503050406030204" pitchFamily="18" charset="0"/>
                                  <a:ea typeface="Calibri" panose="020F0502020204030204" pitchFamily="34" charset="0"/>
                                  <a:cs typeface="Times New Roman" panose="02020603050405020304" pitchFamily="18" charset="0"/>
                                </a:rPr>
                                <m:t>x</m:t>
                              </m:r>
                            </m:e>
                          </m:d>
                        </m:den>
                      </m:f>
                    </m:oMath>
                  </m:oMathPara>
                </a14:m>
                <a:endParaRPr lang="vi-VN" i="1">
                  <a:latin typeface="Cambria Math" panose="02040503050406030204" pitchFamily="18" charset="0"/>
                  <a:ea typeface="Calibri" panose="020F0502020204030204" pitchFamily="34" charset="0"/>
                  <a:cs typeface="Times New Roman" panose="02020603050405020304" pitchFamily="18" charset="0"/>
                </a:endParaRPr>
              </a:p>
            </p:txBody>
          </p:sp>
        </mc:Choice>
        <mc:Fallback xmlns="">
          <p:sp>
            <p:nvSpPr>
              <p:cNvPr id="5" name="Rectangle 4">
                <a:extLst>
                  <a:ext uri="{FF2B5EF4-FFF2-40B4-BE49-F238E27FC236}">
                    <a16:creationId xmlns:a16="http://schemas.microsoft.com/office/drawing/2014/main" id="{18E8F78E-10CC-0344-92D8-53906D100CDF}"/>
                  </a:ext>
                </a:extLst>
              </p:cNvPr>
              <p:cNvSpPr>
                <a:spLocks noRot="1" noChangeAspect="1" noMove="1" noResize="1" noEditPoints="1" noAdjustHandles="1" noChangeArrowheads="1" noChangeShapeType="1" noTextEdit="1"/>
              </p:cNvSpPr>
              <p:nvPr/>
            </p:nvSpPr>
            <p:spPr>
              <a:xfrm>
                <a:off x="1565904" y="2491547"/>
                <a:ext cx="2613664" cy="67672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E2AF7B1B-A8C0-CC4F-BEAF-6EE092A8C451}"/>
                  </a:ext>
                </a:extLst>
              </p:cNvPr>
              <p:cNvSpPr/>
              <p:nvPr/>
            </p:nvSpPr>
            <p:spPr>
              <a:xfrm>
                <a:off x="1303048" y="3337448"/>
                <a:ext cx="3474221" cy="7103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vi-VN" i="1" smtClean="0">
                          <a:latin typeface="Cambria Math" panose="02040503050406030204" pitchFamily="18" charset="0"/>
                          <a:ea typeface="Calibri" panose="020F0502020204030204" pitchFamily="34" charset="0"/>
                          <a:cs typeface="Times New Roman" panose="02020603050405020304" pitchFamily="18" charset="0"/>
                        </a:rPr>
                        <m:t>𝑃</m:t>
                      </m:r>
                      <m:d>
                        <m:dPr>
                          <m:ctrlPr>
                            <a:rPr lang="en-US" i="1">
                              <a:latin typeface="Cambria Math" panose="02040503050406030204" pitchFamily="18" charset="0"/>
                              <a:ea typeface="Calibri" panose="020F0502020204030204" pitchFamily="34" charset="0"/>
                              <a:cs typeface="Times New Roman" panose="02020603050405020304" pitchFamily="18" charset="0"/>
                            </a:rPr>
                          </m:ctrlPr>
                        </m:dPr>
                        <m:e>
                          <m:d>
                            <m:dPr>
                              <m:begChr m:val=""/>
                              <m:endChr m:val="|"/>
                              <m:ctrlPr>
                                <a:rPr lang="en-US" i="1">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vi-VN" i="1">
                                  <a:latin typeface="Cambria Math" panose="02040503050406030204" pitchFamily="18" charset="0"/>
                                  <a:ea typeface="Calibri" panose="020F0502020204030204" pitchFamily="34" charset="0"/>
                                  <a:cs typeface="Times New Roman" panose="02020603050405020304" pitchFamily="18" charset="0"/>
                                </a:rPr>
                                <m:t>y</m:t>
                              </m:r>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vi-VN" i="1">
                                  <a:latin typeface="Cambria Math" panose="02040503050406030204" pitchFamily="18" charset="0"/>
                                  <a:ea typeface="Calibri" panose="020F0502020204030204" pitchFamily="34" charset="0"/>
                                  <a:cs typeface="Times New Roman" panose="02020603050405020304" pitchFamily="18" charset="0"/>
                                </a:rPr>
                                <m:t>k</m:t>
                              </m:r>
                            </m:e>
                          </m:d>
                          <m:r>
                            <a:rPr lang="vi-VN" i="1">
                              <a:latin typeface="Cambria Math" panose="02040503050406030204" pitchFamily="18" charset="0"/>
                              <a:ea typeface="Calibri" panose="020F0502020204030204" pitchFamily="34" charset="0"/>
                              <a:cs typeface="Times New Roman" panose="02020603050405020304" pitchFamily="18" charset="0"/>
                            </a:rPr>
                            <m:t>𝑋</m:t>
                          </m:r>
                          <m:r>
                            <a:rPr lang="vi-VN"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i="1">
                              <a:latin typeface="Cambria Math" panose="02040503050406030204" pitchFamily="18" charset="0"/>
                              <a:ea typeface="Calibri" panose="020F0502020204030204" pitchFamily="34" charset="0"/>
                              <a:cs typeface="Times New Roman" panose="02020603050405020304" pitchFamily="18" charset="0"/>
                            </a:rPr>
                            <m:t>x</m:t>
                          </m:r>
                        </m:e>
                      </m:d>
                      <m:r>
                        <a:rPr lang="vi-VN" b="0" i="1" smtClean="0">
                          <a:latin typeface="Cambria Math" panose="02040503050406030204" pitchFamily="18" charset="0"/>
                          <a:ea typeface="Calibri" panose="020F0502020204030204" pitchFamily="34" charset="0"/>
                          <a:cs typeface="Times New Roman" panose="02020603050405020304" pitchFamily="18" charset="0"/>
                        </a:rPr>
                        <m:t>=</m:t>
                      </m:r>
                      <m:f>
                        <m:fPr>
                          <m:ctrlPr>
                            <a:rPr lang="vi-VN" b="0" i="1" smtClean="0">
                              <a:latin typeface="Cambria Math" panose="02040503050406030204" pitchFamily="18" charset="0"/>
                              <a:cs typeface="Times New Roman" panose="02020603050405020304" pitchFamily="18" charset="0"/>
                            </a:rPr>
                          </m:ctrlPr>
                        </m:fPr>
                        <m:num>
                          <m:sSub>
                            <m:sSubPr>
                              <m:ctrlPr>
                                <a:rPr lang="vi-VN" b="0" i="1" smtClean="0">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f</m:t>
                              </m:r>
                            </m:e>
                            <m:sub>
                              <m:r>
                                <m:rPr>
                                  <m:sty m:val="p"/>
                                </m:rPr>
                                <a:rPr lang="vi-VN" i="1">
                                  <a:latin typeface="Cambria Math" panose="02040503050406030204" pitchFamily="18" charset="0"/>
                                  <a:cs typeface="Times New Roman" panose="02020603050405020304" pitchFamily="18" charset="0"/>
                                </a:rPr>
                                <m:t>k</m:t>
                              </m:r>
                            </m:sub>
                          </m:sSub>
                          <m:d>
                            <m:dPr>
                              <m:ctrlPr>
                                <a:rPr lang="vi-VN" b="0" i="1" smtClean="0">
                                  <a:latin typeface="Cambria Math" panose="02040503050406030204" pitchFamily="18" charset="0"/>
                                  <a:cs typeface="Times New Roman" panose="02020603050405020304" pitchFamily="18" charset="0"/>
                                </a:rPr>
                              </m:ctrlPr>
                            </m:dPr>
                            <m:e>
                              <m:r>
                                <m:rPr>
                                  <m:sty m:val="p"/>
                                </m:rPr>
                                <a:rPr lang="vi-VN" i="1">
                                  <a:latin typeface="Cambria Math" panose="02040503050406030204" pitchFamily="18" charset="0"/>
                                  <a:cs typeface="Times New Roman" panose="02020603050405020304" pitchFamily="18" charset="0"/>
                                </a:rPr>
                                <m:t>x</m:t>
                              </m:r>
                            </m:e>
                          </m:d>
                          <m:sSub>
                            <m:sSubPr>
                              <m:ctrlPr>
                                <a:rPr lang="vi-VN" b="0" i="1" smtClean="0">
                                  <a:latin typeface="Cambria Math" panose="02040503050406030204" pitchFamily="18" charset="0"/>
                                  <a:cs typeface="Times New Roman" panose="02020603050405020304" pitchFamily="18" charset="0"/>
                                </a:rPr>
                              </m:ctrlPr>
                            </m:sSubPr>
                            <m:e>
                              <m:r>
                                <a:rPr lang="vi-VN" b="0" i="1" smtClean="0">
                                  <a:latin typeface="Cambria Math" panose="02040503050406030204" pitchFamily="18" charset="0"/>
                                  <a:ea typeface="Cambria Math" panose="02040503050406030204" pitchFamily="18" charset="0"/>
                                  <a:cs typeface="Times New Roman" panose="02020603050405020304" pitchFamily="18" charset="0"/>
                                </a:rPr>
                                <m:t>𝜋</m:t>
                              </m:r>
                            </m:e>
                            <m:sub>
                              <m:r>
                                <m:rPr>
                                  <m:sty m:val="p"/>
                                </m:rPr>
                                <a:rPr lang="vi-VN" i="1">
                                  <a:latin typeface="Cambria Math" panose="02040503050406030204" pitchFamily="18" charset="0"/>
                                  <a:cs typeface="Times New Roman" panose="02020603050405020304" pitchFamily="18" charset="0"/>
                                </a:rPr>
                                <m:t>k</m:t>
                              </m:r>
                            </m:sub>
                          </m:sSub>
                          <m:d>
                            <m:dPr>
                              <m:ctrlPr>
                                <a:rPr lang="vi-VN" b="0" i="1" smtClean="0">
                                  <a:latin typeface="Cambria Math" panose="02040503050406030204" pitchFamily="18" charset="0"/>
                                  <a:cs typeface="Times New Roman" panose="02020603050405020304" pitchFamily="18" charset="0"/>
                                </a:rPr>
                              </m:ctrlPr>
                            </m:dPr>
                            <m:e>
                              <m:r>
                                <m:rPr>
                                  <m:sty m:val="p"/>
                                </m:rPr>
                                <a:rPr lang="vi-VN" i="1">
                                  <a:latin typeface="Cambria Math" panose="02040503050406030204" pitchFamily="18" charset="0"/>
                                  <a:cs typeface="Times New Roman" panose="02020603050405020304" pitchFamily="18" charset="0"/>
                                </a:rPr>
                                <m:t>x</m:t>
                              </m:r>
                            </m:e>
                          </m:d>
                        </m:num>
                        <m:den>
                          <m:nary>
                            <m:naryPr>
                              <m:chr m:val="∑"/>
                              <m:ctrlPr>
                                <a:rPr lang="vi-VN" b="0" i="1" smtClean="0">
                                  <a:latin typeface="Cambria Math" panose="02040503050406030204" pitchFamily="18" charset="0"/>
                                  <a:cs typeface="Times New Roman" panose="02020603050405020304" pitchFamily="18" charset="0"/>
                                </a:rPr>
                              </m:ctrlPr>
                            </m:naryPr>
                            <m:sub>
                              <m:r>
                                <m:rPr>
                                  <m:sty m:val="p"/>
                                  <m:brk m:alnAt="23"/>
                                </m:rPr>
                                <a:rPr lang="vi-VN" i="1">
                                  <a:latin typeface="Cambria Math" panose="02040503050406030204" pitchFamily="18" charset="0"/>
                                  <a:cs typeface="Times New Roman" panose="02020603050405020304" pitchFamily="18" charset="0"/>
                                </a:rPr>
                                <m:t>l</m:t>
                              </m:r>
                              <m:r>
                                <a:rPr lang="vi-VN" b="0" i="1" smtClean="0">
                                  <a:latin typeface="Cambria Math" panose="02040503050406030204" pitchFamily="18" charset="0"/>
                                  <a:cs typeface="Times New Roman" panose="02020603050405020304" pitchFamily="18" charset="0"/>
                                </a:rPr>
                                <m:t>=</m:t>
                              </m:r>
                              <m:r>
                                <a:rPr lang="vi-VN" i="1">
                                  <a:latin typeface="Cambria Math" panose="02040503050406030204" pitchFamily="18" charset="0"/>
                                  <a:cs typeface="Times New Roman" panose="02020603050405020304" pitchFamily="18" charset="0"/>
                                </a:rPr>
                                <m:t>1</m:t>
                              </m:r>
                            </m:sub>
                            <m:sup>
                              <m:r>
                                <m:rPr>
                                  <m:sty m:val="p"/>
                                </m:rPr>
                                <a:rPr lang="vi-VN" i="1">
                                  <a:latin typeface="Cambria Math" panose="02040503050406030204" pitchFamily="18" charset="0"/>
                                  <a:cs typeface="Times New Roman" panose="02020603050405020304" pitchFamily="18" charset="0"/>
                                </a:rPr>
                                <m:t>K</m:t>
                              </m:r>
                            </m:sup>
                            <m:e>
                              <m:sSub>
                                <m:sSubPr>
                                  <m:ctrlPr>
                                    <a:rPr lang="vi-VN" i="1">
                                      <a:latin typeface="Cambria Math" panose="02040503050406030204" pitchFamily="18" charset="0"/>
                                      <a:cs typeface="Times New Roman" panose="02020603050405020304" pitchFamily="18" charset="0"/>
                                    </a:rPr>
                                  </m:ctrlPr>
                                </m:sSubPr>
                                <m:e>
                                  <m:r>
                                    <m:rPr>
                                      <m:sty m:val="p"/>
                                    </m:rPr>
                                    <a:rPr lang="vi-VN" i="1">
                                      <a:latin typeface="Cambria Math" panose="02040503050406030204" pitchFamily="18" charset="0"/>
                                      <a:cs typeface="Times New Roman" panose="02020603050405020304" pitchFamily="18" charset="0"/>
                                    </a:rPr>
                                    <m:t>f</m:t>
                                  </m:r>
                                </m:e>
                                <m:sub>
                                  <m:r>
                                    <m:rPr>
                                      <m:sty m:val="p"/>
                                    </m:rPr>
                                    <a:rPr lang="vi-VN" i="1">
                                      <a:latin typeface="Cambria Math" panose="02040503050406030204" pitchFamily="18" charset="0"/>
                                      <a:cs typeface="Times New Roman" panose="02020603050405020304" pitchFamily="18" charset="0"/>
                                    </a:rPr>
                                    <m:t>l</m:t>
                                  </m:r>
                                </m:sub>
                              </m:sSub>
                              <m:d>
                                <m:dPr>
                                  <m:ctrlPr>
                                    <a:rPr lang="vi-VN" i="1">
                                      <a:latin typeface="Cambria Math" panose="02040503050406030204" pitchFamily="18" charset="0"/>
                                      <a:cs typeface="Times New Roman" panose="02020603050405020304" pitchFamily="18" charset="0"/>
                                    </a:rPr>
                                  </m:ctrlPr>
                                </m:dPr>
                                <m:e>
                                  <m:r>
                                    <m:rPr>
                                      <m:sty m:val="p"/>
                                    </m:rPr>
                                    <a:rPr lang="vi-VN" i="1">
                                      <a:latin typeface="Cambria Math" panose="02040503050406030204" pitchFamily="18" charset="0"/>
                                      <a:cs typeface="Times New Roman" panose="02020603050405020304" pitchFamily="18" charset="0"/>
                                    </a:rPr>
                                    <m:t>x</m:t>
                                  </m:r>
                                </m:e>
                              </m:d>
                              <m:sSub>
                                <m:sSubPr>
                                  <m:ctrlPr>
                                    <a:rPr lang="vi-VN" i="1">
                                      <a:latin typeface="Cambria Math" panose="02040503050406030204" pitchFamily="18" charset="0"/>
                                      <a:cs typeface="Times New Roman" panose="02020603050405020304" pitchFamily="18" charset="0"/>
                                    </a:rPr>
                                  </m:ctrlPr>
                                </m:sSubPr>
                                <m:e>
                                  <m:r>
                                    <a:rPr lang="vi-VN" i="1">
                                      <a:latin typeface="Cambria Math" panose="02040503050406030204" pitchFamily="18" charset="0"/>
                                      <a:ea typeface="Cambria Math" panose="02040503050406030204" pitchFamily="18" charset="0"/>
                                      <a:cs typeface="Times New Roman" panose="02020603050405020304" pitchFamily="18" charset="0"/>
                                    </a:rPr>
                                    <m:t>𝜋</m:t>
                                  </m:r>
                                </m:e>
                                <m:sub>
                                  <m:r>
                                    <m:rPr>
                                      <m:sty m:val="p"/>
                                    </m:rPr>
                                    <a:rPr lang="vi-VN" i="1" smtClean="0">
                                      <a:latin typeface="Cambria Math" panose="02040503050406030204" pitchFamily="18" charset="0"/>
                                      <a:ea typeface="Cambria Math" panose="02040503050406030204" pitchFamily="18" charset="0"/>
                                      <a:cs typeface="Times New Roman" panose="02020603050405020304" pitchFamily="18" charset="0"/>
                                    </a:rPr>
                                    <m:t>l</m:t>
                                  </m:r>
                                </m:sub>
                              </m:sSub>
                              <m:d>
                                <m:dPr>
                                  <m:ctrlPr>
                                    <a:rPr lang="vi-VN" i="1">
                                      <a:latin typeface="Cambria Math" panose="02040503050406030204" pitchFamily="18" charset="0"/>
                                      <a:cs typeface="Times New Roman" panose="02020603050405020304" pitchFamily="18" charset="0"/>
                                    </a:rPr>
                                  </m:ctrlPr>
                                </m:dPr>
                                <m:e>
                                  <m:r>
                                    <m:rPr>
                                      <m:sty m:val="p"/>
                                    </m:rPr>
                                    <a:rPr lang="vi-VN" i="1">
                                      <a:latin typeface="Cambria Math" panose="02040503050406030204" pitchFamily="18" charset="0"/>
                                      <a:cs typeface="Times New Roman" panose="02020603050405020304" pitchFamily="18" charset="0"/>
                                    </a:rPr>
                                    <m:t>x</m:t>
                                  </m:r>
                                </m:e>
                              </m:d>
                            </m:e>
                          </m:nary>
                        </m:den>
                      </m:f>
                    </m:oMath>
                  </m:oMathPara>
                </a14:m>
                <a:endParaRPr lang="en-US"/>
              </a:p>
            </p:txBody>
          </p:sp>
        </mc:Choice>
        <mc:Fallback xmlns="">
          <p:sp>
            <p:nvSpPr>
              <p:cNvPr id="6" name="Rectangle 5">
                <a:extLst>
                  <a:ext uri="{FF2B5EF4-FFF2-40B4-BE49-F238E27FC236}">
                    <a16:creationId xmlns:a16="http://schemas.microsoft.com/office/drawing/2014/main" id="{E2AF7B1B-A8C0-CC4F-BEAF-6EE092A8C451}"/>
                  </a:ext>
                </a:extLst>
              </p:cNvPr>
              <p:cNvSpPr>
                <a:spLocks noRot="1" noChangeAspect="1" noMove="1" noResize="1" noEditPoints="1" noAdjustHandles="1" noChangeArrowheads="1" noChangeShapeType="1" noTextEdit="1"/>
              </p:cNvSpPr>
              <p:nvPr/>
            </p:nvSpPr>
            <p:spPr>
              <a:xfrm>
                <a:off x="1303048" y="3337448"/>
                <a:ext cx="3474221" cy="7103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2D6747C-0E5C-BD4E-9303-C9E99F4B5516}"/>
                  </a:ext>
                </a:extLst>
              </p:cNvPr>
              <p:cNvSpPr/>
              <p:nvPr/>
            </p:nvSpPr>
            <p:spPr>
              <a:xfrm>
                <a:off x="489760" y="4236602"/>
                <a:ext cx="5530040" cy="646331"/>
              </a:xfrm>
              <a:prstGeom prst="rect">
                <a:avLst/>
              </a:prstGeom>
            </p:spPr>
            <p:txBody>
              <a:bodyPr wrap="none">
                <a:spAutoFit/>
              </a:bodyPr>
              <a:lstStyle/>
              <a:p>
                <a:pPr marL="285750" indent="-285750">
                  <a:buFont typeface="Arial" panose="020B0604020202020204" pitchFamily="34" charset="0"/>
                  <a:buChar char="•"/>
                </a:pPr>
                <a:r>
                  <a:rPr lang="en-US">
                    <a:ea typeface="+mn-lt"/>
                    <a:cs typeface="+mn-lt"/>
                  </a:rPr>
                  <a:t>f</a:t>
                </a:r>
                <a:r>
                  <a:rPr lang="en-US" baseline="-25000" err="1">
                    <a:ea typeface="+mn-lt"/>
                    <a:cs typeface="+mn-lt"/>
                  </a:rPr>
                  <a:t>k</a:t>
                </a:r>
                <a:r>
                  <a:rPr lang="en-US">
                    <a:ea typeface="+mn-lt"/>
                    <a:cs typeface="+mn-lt"/>
                  </a:rPr>
                  <a:t>(x): density function, </a:t>
                </a:r>
                <a14:m>
                  <m:oMath xmlns:m="http://schemas.openxmlformats.org/officeDocument/2006/math">
                    <m:sSub>
                      <m:sSubPr>
                        <m:ctrlPr>
                          <a:rPr lang="vi-VN" i="1">
                            <a:latin typeface="Cambria Math" panose="02040503050406030204" pitchFamily="18" charset="0"/>
                            <a:cs typeface="Times New Roman" panose="02020603050405020304" pitchFamily="18" charset="0"/>
                          </a:rPr>
                        </m:ctrlPr>
                      </m:sSubPr>
                      <m:e>
                        <m:r>
                          <a:rPr lang="vi-VN" i="1">
                            <a:latin typeface="Cambria Math" panose="02040503050406030204" pitchFamily="18" charset="0"/>
                            <a:ea typeface="Cambria Math" panose="02040503050406030204" pitchFamily="18" charset="0"/>
                            <a:cs typeface="Times New Roman" panose="02020603050405020304" pitchFamily="18" charset="0"/>
                          </a:rPr>
                          <m:t>𝜋</m:t>
                        </m:r>
                      </m:e>
                      <m:sub>
                        <m:r>
                          <m:rPr>
                            <m:sty m:val="p"/>
                          </m:rPr>
                          <a:rPr lang="vi-VN" i="1">
                            <a:latin typeface="Cambria Math" panose="02040503050406030204" pitchFamily="18" charset="0"/>
                            <a:cs typeface="Times New Roman" panose="02020603050405020304" pitchFamily="18" charset="0"/>
                          </a:rPr>
                          <m:t>k</m:t>
                        </m:r>
                      </m:sub>
                    </m:sSub>
                    <m:d>
                      <m:dPr>
                        <m:ctrlPr>
                          <a:rPr lang="vi-VN" i="1">
                            <a:latin typeface="Cambria Math" panose="02040503050406030204" pitchFamily="18" charset="0"/>
                            <a:cs typeface="Times New Roman" panose="02020603050405020304" pitchFamily="18" charset="0"/>
                          </a:rPr>
                        </m:ctrlPr>
                      </m:dPr>
                      <m:e>
                        <m:r>
                          <m:rPr>
                            <m:sty m:val="p"/>
                          </m:rPr>
                          <a:rPr lang="vi-VN" i="1">
                            <a:latin typeface="Cambria Math" panose="02040503050406030204" pitchFamily="18" charset="0"/>
                            <a:cs typeface="Times New Roman" panose="02020603050405020304" pitchFamily="18" charset="0"/>
                          </a:rPr>
                          <m:t>x</m:t>
                        </m:r>
                      </m:e>
                    </m:d>
                    <m:r>
                      <a:rPr lang="vi-VN" b="0" i="0" smtClean="0">
                        <a:latin typeface="Cambria Math" panose="02040503050406030204" pitchFamily="18" charset="0"/>
                        <a:cs typeface="Times New Roman" panose="02020603050405020304" pitchFamily="18" charset="0"/>
                      </a:rPr>
                      <m:t>: </m:t>
                    </m:r>
                    <m:r>
                      <m:rPr>
                        <m:sty m:val="p"/>
                      </m:rPr>
                      <a:rPr lang="vi-VN" i="1">
                        <a:latin typeface="Cambria Math" panose="02040503050406030204" pitchFamily="18" charset="0"/>
                        <a:cs typeface="Times New Roman" panose="02020603050405020304" pitchFamily="18" charset="0"/>
                      </a:rPr>
                      <m:t>pr</m:t>
                    </m:r>
                    <m:r>
                      <m:rPr>
                        <m:sty m:val="p"/>
                      </m:rPr>
                      <a:rPr lang="vi-VN" i="1" smtClean="0">
                        <a:latin typeface="Cambria Math" panose="02040503050406030204" pitchFamily="18" charset="0"/>
                        <a:cs typeface="Times New Roman" panose="02020603050405020304" pitchFamily="18" charset="0"/>
                      </a:rPr>
                      <m:t>ior</m:t>
                    </m:r>
                    <m:r>
                      <a:rPr lang="vi-VN" b="0" i="1" smtClean="0">
                        <a:latin typeface="Cambria Math" panose="02040503050406030204" pitchFamily="18" charset="0"/>
                        <a:cs typeface="Times New Roman" panose="02020603050405020304" pitchFamily="18" charset="0"/>
                      </a:rPr>
                      <m:t> </m:t>
                    </m:r>
                    <m:r>
                      <m:rPr>
                        <m:sty m:val="p"/>
                      </m:rPr>
                      <a:rPr lang="vi-VN" i="1">
                        <a:latin typeface="Cambria Math" panose="02040503050406030204" pitchFamily="18" charset="0"/>
                        <a:cs typeface="Times New Roman" panose="02020603050405020304" pitchFamily="18" charset="0"/>
                      </a:rPr>
                      <m:t>probability</m:t>
                    </m:r>
                  </m:oMath>
                </a14:m>
                <a:endParaRPr lang="en-US">
                  <a:ea typeface="+mn-lt"/>
                  <a:cs typeface="+mn-lt"/>
                </a:endParaRPr>
              </a:p>
              <a:p>
                <a:pPr marL="285750" indent="-285750">
                  <a:buFont typeface="Arial" panose="020B0604020202020204" pitchFamily="34" charset="0"/>
                  <a:buChar char="•"/>
                </a:pPr>
                <a:r>
                  <a:rPr lang="en-US">
                    <a:ea typeface="+mn-lt"/>
                    <a:cs typeface="+mn-lt"/>
                  </a:rPr>
                  <a:t>Assumption: Normality, common covariance matrices </a:t>
                </a:r>
              </a:p>
            </p:txBody>
          </p:sp>
        </mc:Choice>
        <mc:Fallback xmlns="">
          <p:sp>
            <p:nvSpPr>
              <p:cNvPr id="8" name="Rectangle 7">
                <a:extLst>
                  <a:ext uri="{FF2B5EF4-FFF2-40B4-BE49-F238E27FC236}">
                    <a16:creationId xmlns:a16="http://schemas.microsoft.com/office/drawing/2014/main" id="{A2D6747C-0E5C-BD4E-9303-C9E99F4B5516}"/>
                  </a:ext>
                </a:extLst>
              </p:cNvPr>
              <p:cNvSpPr>
                <a:spLocks noRot="1" noChangeAspect="1" noMove="1" noResize="1" noEditPoints="1" noAdjustHandles="1" noChangeArrowheads="1" noChangeShapeType="1" noTextEdit="1"/>
              </p:cNvSpPr>
              <p:nvPr/>
            </p:nvSpPr>
            <p:spPr>
              <a:xfrm>
                <a:off x="489760" y="4236602"/>
                <a:ext cx="5530040" cy="646331"/>
              </a:xfrm>
              <a:prstGeom prst="rect">
                <a:avLst/>
              </a:prstGeom>
              <a:blipFill>
                <a:blip r:embed="rId5"/>
                <a:stretch>
                  <a:fillRect l="-661" t="-5660" b="-14151"/>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7130078-F0CB-5443-94E8-4E56B36FEFD8}"/>
              </a:ext>
            </a:extLst>
          </p:cNvPr>
          <p:cNvSpPr txBox="1"/>
          <p:nvPr/>
        </p:nvSpPr>
        <p:spPr>
          <a:xfrm>
            <a:off x="3949184" y="5149750"/>
            <a:ext cx="1704257" cy="369332"/>
          </a:xfrm>
          <a:prstGeom prst="rect">
            <a:avLst/>
          </a:prstGeom>
          <a:solidFill>
            <a:schemeClr val="accent4">
              <a:lumMod val="20000"/>
              <a:lumOff val="80000"/>
            </a:schemeClr>
          </a:solidFill>
        </p:spPr>
        <p:txBody>
          <a:bodyPr wrap="square" rtlCol="0">
            <a:spAutoFit/>
          </a:bodyPr>
          <a:lstStyle/>
          <a:p>
            <a:r>
              <a:rPr lang="en-US"/>
              <a:t>PCA and LDA</a:t>
            </a:r>
          </a:p>
        </p:txBody>
      </p:sp>
      <p:sp>
        <p:nvSpPr>
          <p:cNvPr id="10" name="TextBox 9">
            <a:extLst>
              <a:ext uri="{FF2B5EF4-FFF2-40B4-BE49-F238E27FC236}">
                <a16:creationId xmlns:a16="http://schemas.microsoft.com/office/drawing/2014/main" id="{2A3600CF-6A91-5F4D-9E4F-775544DAD45E}"/>
              </a:ext>
            </a:extLst>
          </p:cNvPr>
          <p:cNvSpPr txBox="1"/>
          <p:nvPr/>
        </p:nvSpPr>
        <p:spPr>
          <a:xfrm>
            <a:off x="6525042" y="5156919"/>
            <a:ext cx="2242062" cy="369332"/>
          </a:xfrm>
          <a:prstGeom prst="rect">
            <a:avLst/>
          </a:prstGeom>
          <a:solidFill>
            <a:schemeClr val="accent4">
              <a:lumMod val="20000"/>
              <a:lumOff val="80000"/>
            </a:schemeClr>
          </a:solidFill>
        </p:spPr>
        <p:txBody>
          <a:bodyPr wrap="square" rtlCol="0">
            <a:spAutoFit/>
          </a:bodyPr>
          <a:lstStyle/>
          <a:p>
            <a:r>
              <a:rPr lang="en-US"/>
              <a:t>Lasso and Logistic</a:t>
            </a:r>
          </a:p>
        </p:txBody>
      </p:sp>
      <p:sp>
        <p:nvSpPr>
          <p:cNvPr id="12" name="Title 1">
            <a:extLst>
              <a:ext uri="{FF2B5EF4-FFF2-40B4-BE49-F238E27FC236}">
                <a16:creationId xmlns:a16="http://schemas.microsoft.com/office/drawing/2014/main" id="{1F808941-9A6E-034B-9E2D-04579F6A0FB6}"/>
              </a:ext>
            </a:extLst>
          </p:cNvPr>
          <p:cNvSpPr txBox="1">
            <a:spLocks/>
          </p:cNvSpPr>
          <p:nvPr/>
        </p:nvSpPr>
        <p:spPr>
          <a:xfrm>
            <a:off x="1087937" y="63954"/>
            <a:ext cx="10084887" cy="1169292"/>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Comparison of PCA+LDA and </a:t>
            </a:r>
            <a:r>
              <a:rPr lang="en-US" sz="4000" err="1">
                <a:cs typeface="Calibri Light"/>
              </a:rPr>
              <a:t>Lasso+logistic</a:t>
            </a:r>
            <a:r>
              <a:rPr lang="en-US" sz="4000">
                <a:cs typeface="Calibri Light"/>
              </a:rPr>
              <a:t>     </a:t>
            </a:r>
            <a:r>
              <a:rPr lang="en-US" sz="3600">
                <a:cs typeface="Calibri Light"/>
              </a:rPr>
              <a:t>(Rich, et al., 2020)</a:t>
            </a:r>
            <a:endParaRPr lang="en-US" sz="3600"/>
          </a:p>
        </p:txBody>
      </p:sp>
    </p:spTree>
    <p:extLst>
      <p:ext uri="{BB962C8B-B14F-4D97-AF65-F5344CB8AC3E}">
        <p14:creationId xmlns:p14="http://schemas.microsoft.com/office/powerpoint/2010/main" val="1503966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7B3179-A4A0-45CE-ACE8-40EFDA1C8515}"/>
                  </a:ext>
                </a:extLst>
              </p:cNvPr>
              <p:cNvSpPr>
                <a:spLocks noGrp="1"/>
              </p:cNvSpPr>
              <p:nvPr>
                <p:ph sz="half" idx="1"/>
              </p:nvPr>
            </p:nvSpPr>
            <p:spPr>
              <a:xfrm>
                <a:off x="516622" y="1776689"/>
                <a:ext cx="5313104" cy="4918075"/>
              </a:xfrm>
            </p:spPr>
            <p:txBody>
              <a:bodyPr vert="horz" lIns="91440" tIns="45720" rIns="91440" bIns="45720" rtlCol="0" anchor="t">
                <a:normAutofit fontScale="62500" lnSpcReduction="20000"/>
              </a:bodyPr>
              <a:lstStyle/>
              <a:p>
                <a:r>
                  <a:rPr lang="en-US">
                    <a:ea typeface="+mn-lt"/>
                    <a:cs typeface="+mn-lt"/>
                  </a:rPr>
                  <a:t>Two classes, binormal distribution, (</a:t>
                </a:r>
                <a:r>
                  <a:rPr lang="en-US"/>
                  <a:t>Witten, 2012)</a:t>
                </a:r>
              </a:p>
              <a:p>
                <a:pPr marL="0" indent="0">
                  <a:buNone/>
                </a:pPr>
                <a:endParaRPr lang="en-US">
                  <a:ea typeface="+mn-lt"/>
                  <a:cs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mn-lt"/>
                              <a:cs typeface="+mn-lt"/>
                            </a:rPr>
                          </m:ctrlPr>
                        </m:sSubPr>
                        <m:e>
                          <m:r>
                            <a:rPr lang="en-US" i="1" smtClean="0">
                              <a:latin typeface="Cambria Math" panose="02040503050406030204" pitchFamily="18" charset="0"/>
                              <a:ea typeface="Cambria Math" panose="02040503050406030204" pitchFamily="18" charset="0"/>
                              <a:cs typeface="+mn-lt"/>
                            </a:rPr>
                            <m:t>𝜇</m:t>
                          </m:r>
                        </m:e>
                        <m:sub>
                          <m:r>
                            <a:rPr lang="en-US" i="1">
                              <a:latin typeface="Cambria Math" panose="02040503050406030204" pitchFamily="18" charset="0"/>
                              <a:ea typeface="+mn-lt"/>
                              <a:cs typeface="+mn-lt"/>
                            </a:rPr>
                            <m:t>1</m:t>
                          </m:r>
                        </m:sub>
                      </m:sSub>
                      <m:r>
                        <a:rPr lang="vi-VN" b="0" i="1" smtClean="0">
                          <a:latin typeface="Cambria Math" panose="02040503050406030204" pitchFamily="18" charset="0"/>
                          <a:ea typeface="+mn-lt"/>
                          <a:cs typeface="+mn-lt"/>
                        </a:rPr>
                        <m:t>=</m:t>
                      </m:r>
                      <m:d>
                        <m:dPr>
                          <m:ctrlPr>
                            <a:rPr lang="vi-VN" b="0" i="1" smtClean="0">
                              <a:latin typeface="Cambria Math" panose="02040503050406030204" pitchFamily="18" charset="0"/>
                              <a:ea typeface="+mn-lt"/>
                              <a:cs typeface="+mn-lt"/>
                            </a:rPr>
                          </m:ctrlPr>
                        </m:dPr>
                        <m:e>
                          <m:r>
                            <a:rPr lang="vi-VN" i="1">
                              <a:latin typeface="Cambria Math" panose="02040503050406030204" pitchFamily="18" charset="0"/>
                              <a:ea typeface="+mn-lt"/>
                              <a:cs typeface="+mn-lt"/>
                            </a:rPr>
                            <m:t>0</m:t>
                          </m:r>
                          <m:r>
                            <a:rPr lang="vi-VN" b="0" i="1" smtClean="0">
                              <a:latin typeface="Cambria Math" panose="02040503050406030204" pitchFamily="18" charset="0"/>
                              <a:ea typeface="+mn-lt"/>
                              <a:cs typeface="+mn-lt"/>
                            </a:rPr>
                            <m:t>,</m:t>
                          </m:r>
                          <m:r>
                            <a:rPr lang="vi-VN" b="0" i="1" smtClean="0">
                              <a:latin typeface="Cambria Math" panose="02040503050406030204" pitchFamily="18" charset="0"/>
                              <a:ea typeface="Cambria Math" panose="02040503050406030204" pitchFamily="18" charset="0"/>
                              <a:cs typeface="+mn-lt"/>
                            </a:rPr>
                            <m:t>⋯,</m:t>
                          </m:r>
                          <m:r>
                            <a:rPr lang="vi-VN" i="1">
                              <a:latin typeface="Cambria Math" panose="02040503050406030204" pitchFamily="18" charset="0"/>
                              <a:ea typeface="Cambria Math" panose="02040503050406030204" pitchFamily="18" charset="0"/>
                              <a:cs typeface="+mn-lt"/>
                            </a:rPr>
                            <m:t>0</m:t>
                          </m:r>
                        </m:e>
                      </m:d>
                    </m:oMath>
                  </m:oMathPara>
                </a14:m>
                <a:endParaRPr lang="en-US">
                  <a:ea typeface="+mn-lt"/>
                  <a:cs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mn-lt"/>
                              <a:cs typeface="+mn-lt"/>
                            </a:rPr>
                          </m:ctrlPr>
                        </m:sSubPr>
                        <m:e>
                          <m:r>
                            <a:rPr lang="en-US" i="1">
                              <a:latin typeface="Cambria Math" panose="02040503050406030204" pitchFamily="18" charset="0"/>
                              <a:ea typeface="Cambria Math" panose="02040503050406030204" pitchFamily="18" charset="0"/>
                              <a:cs typeface="+mn-lt"/>
                            </a:rPr>
                            <m:t>𝜇</m:t>
                          </m:r>
                        </m:e>
                        <m:sub>
                          <m:r>
                            <a:rPr lang="en-US" i="1" smtClean="0">
                              <a:latin typeface="Cambria Math" panose="02040503050406030204" pitchFamily="18" charset="0"/>
                              <a:ea typeface="Cambria Math" panose="02040503050406030204" pitchFamily="18" charset="0"/>
                              <a:cs typeface="+mn-lt"/>
                            </a:rPr>
                            <m:t>2</m:t>
                          </m:r>
                        </m:sub>
                      </m:sSub>
                      <m:r>
                        <a:rPr lang="vi-VN" i="1">
                          <a:latin typeface="Cambria Math" panose="02040503050406030204" pitchFamily="18" charset="0"/>
                          <a:ea typeface="+mn-lt"/>
                          <a:cs typeface="+mn-lt"/>
                        </a:rPr>
                        <m:t>=</m:t>
                      </m:r>
                      <m:d>
                        <m:dPr>
                          <m:ctrlPr>
                            <a:rPr lang="vi-VN" i="1">
                              <a:latin typeface="Cambria Math" panose="02040503050406030204" pitchFamily="18" charset="0"/>
                              <a:ea typeface="+mn-lt"/>
                              <a:cs typeface="+mn-lt"/>
                            </a:rPr>
                          </m:ctrlPr>
                        </m:dPr>
                        <m:e>
                          <m:r>
                            <a:rPr lang="vi-VN" i="1" smtClean="0">
                              <a:latin typeface="Cambria Math" panose="02040503050406030204" pitchFamily="18" charset="0"/>
                              <a:ea typeface="+mn-lt"/>
                              <a:cs typeface="+mn-lt"/>
                            </a:rPr>
                            <m:t>1</m:t>
                          </m:r>
                          <m:r>
                            <a:rPr lang="vi-VN" i="1">
                              <a:latin typeface="Cambria Math" panose="02040503050406030204" pitchFamily="18" charset="0"/>
                              <a:ea typeface="+mn-lt"/>
                              <a:cs typeface="+mn-lt"/>
                            </a:rPr>
                            <m:t>,</m:t>
                          </m:r>
                          <m:r>
                            <a:rPr lang="vi-VN" i="1">
                              <a:latin typeface="Cambria Math" panose="02040503050406030204" pitchFamily="18" charset="0"/>
                              <a:ea typeface="Cambria Math" panose="02040503050406030204" pitchFamily="18" charset="0"/>
                              <a:cs typeface="+mn-lt"/>
                            </a:rPr>
                            <m:t>⋯,</m:t>
                          </m:r>
                          <m:r>
                            <a:rPr lang="vi-VN" i="1" smtClean="0">
                              <a:latin typeface="Cambria Math" panose="02040503050406030204" pitchFamily="18" charset="0"/>
                              <a:ea typeface="Cambria Math" panose="02040503050406030204" pitchFamily="18" charset="0"/>
                              <a:cs typeface="+mn-lt"/>
                            </a:rPr>
                            <m:t>1</m:t>
                          </m:r>
                          <m:r>
                            <a:rPr lang="vi-VN" b="0" i="1" smtClean="0">
                              <a:latin typeface="Cambria Math" panose="02040503050406030204" pitchFamily="18" charset="0"/>
                              <a:ea typeface="Cambria Math" panose="02040503050406030204" pitchFamily="18" charset="0"/>
                              <a:cs typeface="+mn-lt"/>
                            </a:rPr>
                            <m:t>,</m:t>
                          </m:r>
                          <m:r>
                            <a:rPr lang="vi-VN" i="1">
                              <a:latin typeface="Cambria Math" panose="02040503050406030204" pitchFamily="18" charset="0"/>
                              <a:ea typeface="Cambria Math" panose="02040503050406030204" pitchFamily="18" charset="0"/>
                              <a:cs typeface="+mn-lt"/>
                            </a:rPr>
                            <m:t>0</m:t>
                          </m:r>
                          <m:r>
                            <a:rPr lang="vi-VN" b="0" i="1" smtClean="0">
                              <a:latin typeface="Cambria Math" panose="02040503050406030204" pitchFamily="18" charset="0"/>
                              <a:ea typeface="Cambria Math" panose="02040503050406030204" pitchFamily="18" charset="0"/>
                              <a:cs typeface="+mn-lt"/>
                            </a:rPr>
                            <m:t>,</m:t>
                          </m:r>
                          <m:r>
                            <a:rPr lang="vi-VN" i="1">
                              <a:latin typeface="Cambria Math" panose="02040503050406030204" pitchFamily="18" charset="0"/>
                              <a:ea typeface="Cambria Math" panose="02040503050406030204" pitchFamily="18" charset="0"/>
                              <a:cs typeface="+mn-lt"/>
                            </a:rPr>
                            <m:t>⋯</m:t>
                          </m:r>
                          <m:r>
                            <a:rPr lang="vi-VN" b="0" i="1" smtClean="0">
                              <a:latin typeface="Cambria Math" panose="02040503050406030204" pitchFamily="18" charset="0"/>
                              <a:ea typeface="Cambria Math" panose="02040503050406030204" pitchFamily="18" charset="0"/>
                              <a:cs typeface="+mn-lt"/>
                            </a:rPr>
                            <m:t>,</m:t>
                          </m:r>
                          <m:r>
                            <a:rPr lang="vi-VN" i="1">
                              <a:latin typeface="Cambria Math" panose="02040503050406030204" pitchFamily="18" charset="0"/>
                              <a:ea typeface="Cambria Math" panose="02040503050406030204" pitchFamily="18" charset="0"/>
                              <a:cs typeface="+mn-lt"/>
                            </a:rPr>
                            <m:t>0</m:t>
                          </m:r>
                        </m:e>
                      </m:d>
                    </m:oMath>
                  </m:oMathPara>
                </a14:m>
                <a:endParaRPr lang="en-US">
                  <a:ea typeface="+mn-lt"/>
                  <a:cs typeface="+mn-lt"/>
                </a:endParaRPr>
              </a:p>
              <a:p>
                <a:r>
                  <a:rPr lang="en-US">
                    <a:ea typeface="+mn-lt"/>
                    <a:cs typeface="+mn-lt"/>
                  </a:rPr>
                  <a:t>Covariance matrix: 5 blocks, 1 on diagonal and </a:t>
                </a:r>
                <a14:m>
                  <m:oMath xmlns:m="http://schemas.openxmlformats.org/officeDocument/2006/math">
                    <m:sSup>
                      <m:sSupPr>
                        <m:ctrlPr>
                          <a:rPr lang="en-US" i="1" smtClean="0">
                            <a:latin typeface="Cambria Math" panose="02040503050406030204" pitchFamily="18" charset="0"/>
                            <a:ea typeface="+mn-lt"/>
                            <a:cs typeface="+mn-lt"/>
                          </a:rPr>
                        </m:ctrlPr>
                      </m:sSupPr>
                      <m:e>
                        <m:r>
                          <a:rPr lang="en-US" i="1">
                            <a:latin typeface="Cambria Math" panose="02040503050406030204" pitchFamily="18" charset="0"/>
                            <a:ea typeface="+mn-lt"/>
                            <a:cs typeface="+mn-lt"/>
                          </a:rPr>
                          <m:t>0</m:t>
                        </m:r>
                        <m:r>
                          <a:rPr lang="vi-VN" b="0" i="1" smtClean="0">
                            <a:latin typeface="Cambria Math" panose="02040503050406030204" pitchFamily="18" charset="0"/>
                            <a:ea typeface="+mn-lt"/>
                            <a:cs typeface="+mn-lt"/>
                          </a:rPr>
                          <m:t>.</m:t>
                        </m:r>
                        <m:r>
                          <a:rPr lang="vi-VN" i="1">
                            <a:latin typeface="Cambria Math" panose="02040503050406030204" pitchFamily="18" charset="0"/>
                            <a:ea typeface="+mn-lt"/>
                            <a:cs typeface="+mn-lt"/>
                          </a:rPr>
                          <m:t>6</m:t>
                        </m:r>
                      </m:e>
                      <m:sup>
                        <m:d>
                          <m:dPr>
                            <m:begChr m:val="|"/>
                            <m:endChr m:val="|"/>
                            <m:ctrlPr>
                              <a:rPr lang="en-US" i="1" smtClean="0">
                                <a:latin typeface="Cambria Math" panose="02040503050406030204" pitchFamily="18" charset="0"/>
                                <a:ea typeface="+mn-lt"/>
                                <a:cs typeface="+mn-lt"/>
                              </a:rPr>
                            </m:ctrlPr>
                          </m:dPr>
                          <m:e>
                            <m:r>
                              <m:rPr>
                                <m:sty m:val="p"/>
                              </m:rPr>
                              <a:rPr lang="en-US" i="1">
                                <a:latin typeface="Cambria Math" panose="02040503050406030204" pitchFamily="18" charset="0"/>
                                <a:ea typeface="+mn-lt"/>
                                <a:cs typeface="+mn-lt"/>
                              </a:rPr>
                              <m:t>i</m:t>
                            </m:r>
                            <m:r>
                              <a:rPr lang="vi-VN" b="0" i="1" smtClean="0">
                                <a:latin typeface="Cambria Math" panose="02040503050406030204" pitchFamily="18" charset="0"/>
                                <a:ea typeface="+mn-lt"/>
                                <a:cs typeface="+mn-lt"/>
                              </a:rPr>
                              <m:t>−</m:t>
                            </m:r>
                            <m:r>
                              <m:rPr>
                                <m:sty m:val="p"/>
                              </m:rPr>
                              <a:rPr lang="vi-VN" i="1">
                                <a:latin typeface="Cambria Math" panose="02040503050406030204" pitchFamily="18" charset="0"/>
                                <a:ea typeface="+mn-lt"/>
                                <a:cs typeface="+mn-lt"/>
                              </a:rPr>
                              <m:t>j</m:t>
                            </m:r>
                          </m:e>
                        </m:d>
                      </m:sup>
                    </m:sSup>
                  </m:oMath>
                </a14:m>
                <a:r>
                  <a:rPr lang="en-US">
                    <a:ea typeface="+mn-lt"/>
                    <a:cs typeface="+mn-lt"/>
                  </a:rPr>
                  <a:t> off-diagonal</a:t>
                </a: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r>
                  <a:rPr lang="en-US">
                    <a:ea typeface="+mn-lt"/>
                    <a:cs typeface="+mn-lt"/>
                  </a:rPr>
                  <a:t>Number of features: 20, 100, 500</a:t>
                </a:r>
              </a:p>
              <a:p>
                <a:r>
                  <a:rPr lang="en-US">
                    <a:ea typeface="+mn-lt"/>
                    <a:cs typeface="+mn-lt"/>
                  </a:rPr>
                  <a:t>Sample size: 100,200,300,400</a:t>
                </a:r>
              </a:p>
              <a:p>
                <a:r>
                  <a:rPr lang="en-US">
                    <a:ea typeface="+mn-lt"/>
                    <a:cs typeface="+mn-lt"/>
                  </a:rPr>
                  <a:t>Training set, test set: 75%, 25%</a:t>
                </a:r>
              </a:p>
              <a:p>
                <a:r>
                  <a:rPr lang="en-US">
                    <a:ea typeface="+mn-lt"/>
                    <a:cs typeface="+mn-lt"/>
                  </a:rPr>
                  <a:t>10000 iterations </a:t>
                </a:r>
              </a:p>
              <a:p>
                <a:pPr marL="0" indent="0">
                  <a:buNone/>
                </a:pPr>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endParaRPr lang="en-US">
                  <a:ea typeface="+mn-lt"/>
                  <a:cs typeface="+mn-lt"/>
                </a:endParaRPr>
              </a:p>
              <a:p>
                <a:endParaRPr lang="en-US">
                  <a:cs typeface="Calibri"/>
                </a:endParaRPr>
              </a:p>
              <a:p>
                <a:endParaRPr lang="en-US">
                  <a:cs typeface="Calibri"/>
                </a:endParaRPr>
              </a:p>
            </p:txBody>
          </p:sp>
        </mc:Choice>
        <mc:Fallback xmlns="">
          <p:sp>
            <p:nvSpPr>
              <p:cNvPr id="3" name="Content Placeholder 2">
                <a:extLst>
                  <a:ext uri="{FF2B5EF4-FFF2-40B4-BE49-F238E27FC236}">
                    <a16:creationId xmlns:a16="http://schemas.microsoft.com/office/drawing/2014/main" id="{127B3179-A4A0-45CE-ACE8-40EFDA1C8515}"/>
                  </a:ext>
                </a:extLst>
              </p:cNvPr>
              <p:cNvSpPr>
                <a:spLocks noGrp="1" noRot="1" noChangeAspect="1" noMove="1" noResize="1" noEditPoints="1" noAdjustHandles="1" noChangeArrowheads="1" noChangeShapeType="1" noTextEdit="1"/>
              </p:cNvSpPr>
              <p:nvPr>
                <p:ph sz="half" idx="1"/>
              </p:nvPr>
            </p:nvSpPr>
            <p:spPr>
              <a:xfrm>
                <a:off x="516622" y="1776689"/>
                <a:ext cx="5313104" cy="4918075"/>
              </a:xfrm>
              <a:blipFill>
                <a:blip r:embed="rId2"/>
                <a:stretch>
                  <a:fillRect l="-804" t="-1983"/>
                </a:stretch>
              </a:blipFill>
            </p:spPr>
            <p:txBody>
              <a:bodyPr/>
              <a:lstStyle/>
              <a:p>
                <a:r>
                  <a:rPr lang="en-US">
                    <a:noFill/>
                  </a:rPr>
                  <a:t> </a:t>
                </a:r>
              </a:p>
            </p:txBody>
          </p:sp>
        </mc:Fallback>
      </mc:AlternateContent>
      <p:sp>
        <p:nvSpPr>
          <p:cNvPr id="10" name="Content Placeholder 9">
            <a:extLst>
              <a:ext uri="{FF2B5EF4-FFF2-40B4-BE49-F238E27FC236}">
                <a16:creationId xmlns:a16="http://schemas.microsoft.com/office/drawing/2014/main" id="{898B83DB-6CE2-5F42-9781-C0D8F74B1044}"/>
              </a:ext>
            </a:extLst>
          </p:cNvPr>
          <p:cNvSpPr>
            <a:spLocks noGrp="1"/>
          </p:cNvSpPr>
          <p:nvPr>
            <p:ph sz="half" idx="2"/>
          </p:nvPr>
        </p:nvSpPr>
        <p:spPr>
          <a:xfrm>
            <a:off x="7079166" y="1836737"/>
            <a:ext cx="5181600" cy="4351338"/>
          </a:xfrm>
        </p:spPr>
        <p:txBody>
          <a:bodyPr vert="horz" lIns="91440" tIns="45720" rIns="91440" bIns="45720" rtlCol="0" anchor="t">
            <a:normAutofit fontScale="62500" lnSpcReduction="20000"/>
          </a:bodyPr>
          <a:lstStyle/>
          <a:p>
            <a:r>
              <a:rPr lang="en-US"/>
              <a:t>ROC curves</a:t>
            </a:r>
          </a:p>
          <a:p>
            <a:endParaRPr lang="en-US"/>
          </a:p>
          <a:p>
            <a:endParaRPr lang="en-US"/>
          </a:p>
          <a:p>
            <a:endParaRPr lang="en-US"/>
          </a:p>
          <a:p>
            <a:endParaRPr lang="en-US"/>
          </a:p>
          <a:p>
            <a:endParaRPr lang="en-US"/>
          </a:p>
          <a:p>
            <a:endParaRPr lang="en-US"/>
          </a:p>
          <a:p>
            <a:endParaRPr lang="en-US"/>
          </a:p>
          <a:p>
            <a:endParaRPr lang="en-US"/>
          </a:p>
          <a:p>
            <a:endParaRPr lang="en-US"/>
          </a:p>
          <a:p>
            <a:endParaRPr lang="en-US"/>
          </a:p>
          <a:p>
            <a:r>
              <a:rPr lang="en-US"/>
              <a:t>Area under curves (AUC) used to evaluate</a:t>
            </a:r>
            <a:endParaRPr lang="en-US">
              <a:cs typeface="Calibri"/>
            </a:endParaRPr>
          </a:p>
        </p:txBody>
      </p:sp>
      <p:pic>
        <p:nvPicPr>
          <p:cNvPr id="1026" name="Picture 2">
            <a:extLst>
              <a:ext uri="{FF2B5EF4-FFF2-40B4-BE49-F238E27FC236}">
                <a16:creationId xmlns:a16="http://schemas.microsoft.com/office/drawing/2014/main" id="{24EC4002-24FD-E24A-9255-034E38A6E7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3094" y="2173287"/>
            <a:ext cx="3950706"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Chart, scatter chart&#10;&#10;Description automatically generated">
            <a:extLst>
              <a:ext uri="{FF2B5EF4-FFF2-40B4-BE49-F238E27FC236}">
                <a16:creationId xmlns:a16="http://schemas.microsoft.com/office/drawing/2014/main" id="{A2238C9A-EE4E-9E40-AB0B-2CA2E56B180B}"/>
              </a:ext>
            </a:extLst>
          </p:cNvPr>
          <p:cNvPicPr>
            <a:picLocks noChangeAspect="1"/>
          </p:cNvPicPr>
          <p:nvPr/>
        </p:nvPicPr>
        <p:blipFill>
          <a:blip r:embed="rId4"/>
          <a:stretch>
            <a:fillRect/>
          </a:stretch>
        </p:blipFill>
        <p:spPr>
          <a:xfrm>
            <a:off x="1054150" y="3501677"/>
            <a:ext cx="2902964" cy="1468639"/>
          </a:xfrm>
          <a:prstGeom prst="rect">
            <a:avLst/>
          </a:prstGeom>
        </p:spPr>
      </p:pic>
      <p:sp>
        <p:nvSpPr>
          <p:cNvPr id="8" name="Title 1">
            <a:extLst>
              <a:ext uri="{FF2B5EF4-FFF2-40B4-BE49-F238E27FC236}">
                <a16:creationId xmlns:a16="http://schemas.microsoft.com/office/drawing/2014/main" id="{A347882F-C1B9-094A-9EC2-9D3F7903DFA7}"/>
              </a:ext>
            </a:extLst>
          </p:cNvPr>
          <p:cNvSpPr txBox="1">
            <a:spLocks/>
          </p:cNvSpPr>
          <p:nvPr/>
        </p:nvSpPr>
        <p:spPr>
          <a:xfrm>
            <a:off x="1087938" y="63954"/>
            <a:ext cx="9221922" cy="839016"/>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Simulation study</a:t>
            </a:r>
            <a:endParaRPr lang="en-US" sz="4000"/>
          </a:p>
        </p:txBody>
      </p:sp>
    </p:spTree>
    <p:extLst>
      <p:ext uri="{BB962C8B-B14F-4D97-AF65-F5344CB8AC3E}">
        <p14:creationId xmlns:p14="http://schemas.microsoft.com/office/powerpoint/2010/main" val="4087331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CE3EF98-69BB-4BB8-8794-FE8892225462}"/>
              </a:ext>
            </a:extLst>
          </p:cNvPr>
          <p:cNvSpPr>
            <a:spLocks noGrp="1"/>
          </p:cNvSpPr>
          <p:nvPr>
            <p:ph type="title"/>
          </p:nvPr>
        </p:nvSpPr>
        <p:spPr>
          <a:xfrm>
            <a:off x="4830126" y="73983"/>
            <a:ext cx="2531747" cy="690234"/>
          </a:xfrm>
          <a:solidFill>
            <a:srgbClr val="FFC000"/>
          </a:solidFill>
        </p:spPr>
        <p:txBody>
          <a:bodyPr>
            <a:normAutofit/>
          </a:bodyPr>
          <a:lstStyle/>
          <a:p>
            <a:r>
              <a:rPr lang="en-US" sz="4000">
                <a:cs typeface="Calibri Light"/>
              </a:rPr>
              <a:t>Results </a:t>
            </a:r>
            <a:endParaRPr lang="en-US" sz="4000"/>
          </a:p>
        </p:txBody>
      </p:sp>
      <p:sp>
        <p:nvSpPr>
          <p:cNvPr id="12" name="Title 1">
            <a:extLst>
              <a:ext uri="{FF2B5EF4-FFF2-40B4-BE49-F238E27FC236}">
                <a16:creationId xmlns:a16="http://schemas.microsoft.com/office/drawing/2014/main" id="{773B0D0E-140F-7441-BF49-BBA3DBBC367F}"/>
              </a:ext>
            </a:extLst>
          </p:cNvPr>
          <p:cNvSpPr txBox="1">
            <a:spLocks/>
          </p:cNvSpPr>
          <p:nvPr/>
        </p:nvSpPr>
        <p:spPr>
          <a:xfrm>
            <a:off x="8904686" y="198436"/>
            <a:ext cx="2740817" cy="871538"/>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cs typeface="Calibri Light"/>
              </a:rPr>
              <a:t>500 features</a:t>
            </a:r>
            <a:endParaRPr lang="en-US" sz="3200"/>
          </a:p>
        </p:txBody>
      </p:sp>
      <p:sp>
        <p:nvSpPr>
          <p:cNvPr id="9" name="Title 1">
            <a:extLst>
              <a:ext uri="{FF2B5EF4-FFF2-40B4-BE49-F238E27FC236}">
                <a16:creationId xmlns:a16="http://schemas.microsoft.com/office/drawing/2014/main" id="{60E07096-D807-A841-802B-087A00DEB628}"/>
              </a:ext>
            </a:extLst>
          </p:cNvPr>
          <p:cNvSpPr txBox="1">
            <a:spLocks/>
          </p:cNvSpPr>
          <p:nvPr/>
        </p:nvSpPr>
        <p:spPr>
          <a:xfrm>
            <a:off x="483392" y="298449"/>
            <a:ext cx="2707483" cy="771525"/>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cs typeface="Calibri Light"/>
              </a:rPr>
              <a:t>20 features</a:t>
            </a:r>
            <a:endParaRPr lang="en-US" sz="3200"/>
          </a:p>
        </p:txBody>
      </p:sp>
      <p:pic>
        <p:nvPicPr>
          <p:cNvPr id="2" name="Picture 1">
            <a:extLst>
              <a:ext uri="{FF2B5EF4-FFF2-40B4-BE49-F238E27FC236}">
                <a16:creationId xmlns:a16="http://schemas.microsoft.com/office/drawing/2014/main" id="{E5F27452-097C-B248-9675-4E9B1BECD22E}"/>
              </a:ext>
            </a:extLst>
          </p:cNvPr>
          <p:cNvPicPr>
            <a:picLocks noChangeAspect="1"/>
          </p:cNvPicPr>
          <p:nvPr/>
        </p:nvPicPr>
        <p:blipFill>
          <a:blip r:embed="rId2"/>
          <a:stretch>
            <a:fillRect/>
          </a:stretch>
        </p:blipFill>
        <p:spPr>
          <a:xfrm>
            <a:off x="209075" y="1054895"/>
            <a:ext cx="5384005" cy="5384005"/>
          </a:xfrm>
          <a:prstGeom prst="rect">
            <a:avLst/>
          </a:prstGeom>
        </p:spPr>
      </p:pic>
      <p:pic>
        <p:nvPicPr>
          <p:cNvPr id="4" name="Picture 3">
            <a:extLst>
              <a:ext uri="{FF2B5EF4-FFF2-40B4-BE49-F238E27FC236}">
                <a16:creationId xmlns:a16="http://schemas.microsoft.com/office/drawing/2014/main" id="{5636A88B-F6D8-6145-96D7-B3B6B1611867}"/>
              </a:ext>
            </a:extLst>
          </p:cNvPr>
          <p:cNvPicPr>
            <a:picLocks noChangeAspect="1"/>
          </p:cNvPicPr>
          <p:nvPr/>
        </p:nvPicPr>
        <p:blipFill>
          <a:blip r:embed="rId3"/>
          <a:stretch>
            <a:fillRect/>
          </a:stretch>
        </p:blipFill>
        <p:spPr>
          <a:xfrm>
            <a:off x="6598922" y="1011715"/>
            <a:ext cx="5561014" cy="5561014"/>
          </a:xfrm>
          <a:prstGeom prst="rect">
            <a:avLst/>
          </a:prstGeom>
        </p:spPr>
      </p:pic>
      <p:sp>
        <p:nvSpPr>
          <p:cNvPr id="8" name="TextBox 7">
            <a:extLst>
              <a:ext uri="{FF2B5EF4-FFF2-40B4-BE49-F238E27FC236}">
                <a16:creationId xmlns:a16="http://schemas.microsoft.com/office/drawing/2014/main" id="{194A23C6-E548-C140-AF2E-D647066BFE73}"/>
              </a:ext>
            </a:extLst>
          </p:cNvPr>
          <p:cNvSpPr txBox="1"/>
          <p:nvPr/>
        </p:nvSpPr>
        <p:spPr>
          <a:xfrm>
            <a:off x="3190875" y="6341896"/>
            <a:ext cx="5258042" cy="461665"/>
          </a:xfrm>
          <a:prstGeom prst="rect">
            <a:avLst/>
          </a:prstGeom>
          <a:solidFill>
            <a:schemeClr val="accent2">
              <a:lumMod val="40000"/>
              <a:lumOff val="60000"/>
            </a:schemeClr>
          </a:solidFill>
        </p:spPr>
        <p:txBody>
          <a:bodyPr wrap="none" rtlCol="0">
            <a:spAutoFit/>
          </a:bodyPr>
          <a:lstStyle/>
          <a:p>
            <a:r>
              <a:rPr lang="en-US" sz="2400"/>
              <a:t>Lasso+ logistic  </a:t>
            </a:r>
            <a:r>
              <a:rPr lang="en-US" sz="2400" err="1"/>
              <a:t>outerperforms</a:t>
            </a:r>
            <a:r>
              <a:rPr lang="en-US" sz="2400"/>
              <a:t> PCA+ LDA</a:t>
            </a:r>
          </a:p>
        </p:txBody>
      </p:sp>
      <p:sp>
        <p:nvSpPr>
          <p:cNvPr id="3" name="Rectangle 2">
            <a:extLst>
              <a:ext uri="{FF2B5EF4-FFF2-40B4-BE49-F238E27FC236}">
                <a16:creationId xmlns:a16="http://schemas.microsoft.com/office/drawing/2014/main" id="{0F8424C2-8ECF-0C49-B882-C98AC5FCB3FE}"/>
              </a:ext>
            </a:extLst>
          </p:cNvPr>
          <p:cNvSpPr/>
          <p:nvPr/>
        </p:nvSpPr>
        <p:spPr>
          <a:xfrm>
            <a:off x="5097428" y="3367527"/>
            <a:ext cx="164432" cy="20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FD23667-F103-264F-8BE0-2F861D063016}"/>
              </a:ext>
            </a:extLst>
          </p:cNvPr>
          <p:cNvSpPr/>
          <p:nvPr/>
        </p:nvSpPr>
        <p:spPr>
          <a:xfrm>
            <a:off x="2408332" y="3326731"/>
            <a:ext cx="164432" cy="20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2932336-7DFB-BB45-94D7-F8B663022575}"/>
              </a:ext>
            </a:extLst>
          </p:cNvPr>
          <p:cNvSpPr/>
          <p:nvPr/>
        </p:nvSpPr>
        <p:spPr>
          <a:xfrm>
            <a:off x="2408332" y="6000875"/>
            <a:ext cx="164432" cy="20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BCFF3BB-AA17-3D41-9423-E915CCF8F74F}"/>
              </a:ext>
            </a:extLst>
          </p:cNvPr>
          <p:cNvSpPr/>
          <p:nvPr/>
        </p:nvSpPr>
        <p:spPr>
          <a:xfrm>
            <a:off x="5086401" y="6008144"/>
            <a:ext cx="164432" cy="20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1D05D3-C672-7844-A140-A3F96C2E76B6}"/>
              </a:ext>
            </a:extLst>
          </p:cNvPr>
          <p:cNvSpPr/>
          <p:nvPr/>
        </p:nvSpPr>
        <p:spPr>
          <a:xfrm>
            <a:off x="8850983" y="3330468"/>
            <a:ext cx="164432" cy="20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FD246E7-7888-1845-B422-F95A22E9FD8B}"/>
              </a:ext>
            </a:extLst>
          </p:cNvPr>
          <p:cNvSpPr/>
          <p:nvPr/>
        </p:nvSpPr>
        <p:spPr>
          <a:xfrm>
            <a:off x="11645503" y="3367526"/>
            <a:ext cx="164432" cy="20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22F0C47-3EC2-0640-BA74-12DF0EE81D31}"/>
              </a:ext>
            </a:extLst>
          </p:cNvPr>
          <p:cNvSpPr/>
          <p:nvPr/>
        </p:nvSpPr>
        <p:spPr>
          <a:xfrm>
            <a:off x="8850983" y="6110412"/>
            <a:ext cx="164432" cy="20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A076F3D-FDD7-2C47-97B8-8501945AFECD}"/>
              </a:ext>
            </a:extLst>
          </p:cNvPr>
          <p:cNvSpPr/>
          <p:nvPr/>
        </p:nvSpPr>
        <p:spPr>
          <a:xfrm>
            <a:off x="11645503" y="6212680"/>
            <a:ext cx="164432" cy="20453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28173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7939" y="63954"/>
            <a:ext cx="7696200" cy="839016"/>
          </a:xfrm>
          <a:solidFill>
            <a:srgbClr val="FFC000"/>
          </a:solidFill>
        </p:spPr>
        <p:txBody>
          <a:bodyPr>
            <a:normAutofit/>
          </a:bodyPr>
          <a:lstStyle/>
          <a:p>
            <a:r>
              <a:rPr lang="en-US" sz="4000"/>
              <a:t>Introduction</a:t>
            </a:r>
          </a:p>
        </p:txBody>
      </p:sp>
      <p:sp>
        <p:nvSpPr>
          <p:cNvPr id="3" name="Content Placeholder 2"/>
          <p:cNvSpPr>
            <a:spLocks noGrp="1"/>
          </p:cNvSpPr>
          <p:nvPr>
            <p:ph idx="1"/>
          </p:nvPr>
        </p:nvSpPr>
        <p:spPr>
          <a:xfrm>
            <a:off x="1407253" y="1203325"/>
            <a:ext cx="7696200" cy="5638800"/>
          </a:xfrm>
        </p:spPr>
        <p:txBody>
          <a:bodyPr vert="horz" lIns="91440" tIns="45720" rIns="91440" bIns="45720" rtlCol="0" anchor="t">
            <a:noAutofit/>
          </a:bodyPr>
          <a:lstStyle/>
          <a:p>
            <a:pPr algn="just">
              <a:lnSpc>
                <a:spcPct val="150000"/>
              </a:lnSpc>
            </a:pPr>
            <a:r>
              <a:rPr lang="en-US" sz="1800">
                <a:cs typeface="Calibri" panose="020F0502020204030204"/>
              </a:rPr>
              <a:t>Variability in the ROC curve</a:t>
            </a:r>
            <a:endParaRPr lang="en-US" sz="1800">
              <a:ea typeface="+mn-lt"/>
              <a:cs typeface="+mn-lt"/>
            </a:endParaRPr>
          </a:p>
          <a:p>
            <a:pPr lvl="1" algn="just">
              <a:lnSpc>
                <a:spcPct val="150000"/>
              </a:lnSpc>
              <a:buFont typeface="Courier New" panose="020B0604020202020204" pitchFamily="34" charset="0"/>
              <a:buChar char="o"/>
            </a:pPr>
            <a:r>
              <a:rPr lang="en-US" sz="1400">
                <a:ea typeface="+mn-lt"/>
                <a:cs typeface="+mn-lt"/>
              </a:rPr>
              <a:t> R Shiny App Application</a:t>
            </a:r>
          </a:p>
          <a:p>
            <a:pPr algn="just">
              <a:lnSpc>
                <a:spcPct val="150000"/>
              </a:lnSpc>
            </a:pPr>
            <a:r>
              <a:rPr lang="en-US" sz="1800">
                <a:ea typeface="+mn-lt"/>
                <a:cs typeface="+mn-lt"/>
              </a:rPr>
              <a:t>Variability in the covariate-specific</a:t>
            </a:r>
            <a:r>
              <a:rPr lang="en-US" sz="1800">
                <a:cs typeface="Calibri" panose="020F0502020204030204"/>
              </a:rPr>
              <a:t> ROC curve</a:t>
            </a:r>
          </a:p>
          <a:p>
            <a:pPr lvl="1" algn="just">
              <a:lnSpc>
                <a:spcPct val="150000"/>
              </a:lnSpc>
            </a:pPr>
            <a:r>
              <a:rPr lang="en-US" sz="1400">
                <a:ea typeface="+mn-lt"/>
                <a:cs typeface="+mn-lt"/>
              </a:rPr>
              <a:t>ROC regression accounting for demographic effect</a:t>
            </a:r>
          </a:p>
          <a:p>
            <a:pPr algn="just">
              <a:lnSpc>
                <a:spcPct val="150000"/>
              </a:lnSpc>
            </a:pPr>
            <a:r>
              <a:rPr lang="en-US" sz="1800">
                <a:ea typeface="+mn-lt"/>
                <a:cs typeface="+mn-lt"/>
              </a:rPr>
              <a:t>Variability in ROC curve in post Lasso selection</a:t>
            </a:r>
          </a:p>
          <a:p>
            <a:pPr lvl="1" algn="just">
              <a:lnSpc>
                <a:spcPct val="150000"/>
              </a:lnSpc>
            </a:pPr>
            <a:r>
              <a:rPr lang="en-US" sz="1400">
                <a:ea typeface="+mn-lt"/>
                <a:cs typeface="+mn-lt"/>
              </a:rPr>
              <a:t>Performance of PCA+ LDA and </a:t>
            </a:r>
            <a:r>
              <a:rPr lang="en-US" sz="1400" err="1">
                <a:ea typeface="+mn-lt"/>
                <a:cs typeface="+mn-lt"/>
              </a:rPr>
              <a:t>Lasso+Logistic</a:t>
            </a:r>
            <a:endParaRPr lang="en-US" sz="1400">
              <a:ea typeface="+mn-lt"/>
              <a:cs typeface="+mn-lt"/>
            </a:endParaRPr>
          </a:p>
          <a:p>
            <a:pPr lvl="1" algn="just">
              <a:lnSpc>
                <a:spcPct val="150000"/>
              </a:lnSpc>
            </a:pPr>
            <a:r>
              <a:rPr lang="en-US" sz="1400">
                <a:ea typeface="+mn-lt"/>
                <a:cs typeface="+mn-lt"/>
              </a:rPr>
              <a:t>Post selection inference for Lasso </a:t>
            </a:r>
          </a:p>
          <a:p>
            <a:pPr lvl="1" algn="just">
              <a:lnSpc>
                <a:spcPct val="150000"/>
              </a:lnSpc>
            </a:pPr>
            <a:r>
              <a:rPr lang="en-US" sz="1400">
                <a:cs typeface="Calibri" panose="020F0502020204030204"/>
              </a:rPr>
              <a:t>Confidence Interval for the Lasso-based ROC </a:t>
            </a:r>
          </a:p>
          <a:p>
            <a:pPr algn="just">
              <a:lnSpc>
                <a:spcPct val="150000"/>
              </a:lnSpc>
              <a:buFont typeface="Arial" panose="020B0604020202020204" pitchFamily="34" charset="0"/>
              <a:buChar char="•"/>
            </a:pPr>
            <a:endParaRPr lang="en-US">
              <a:cs typeface="Calibri" panose="020F0502020204030204"/>
            </a:endParaRPr>
          </a:p>
          <a:p>
            <a:pPr algn="just">
              <a:lnSpc>
                <a:spcPct val="150000"/>
              </a:lnSpc>
              <a:buFont typeface="Arial" panose="020B0604020202020204" pitchFamily="34" charset="0"/>
              <a:buChar char="•"/>
            </a:pPr>
            <a:endParaRPr lang="en-US" sz="1800">
              <a:cs typeface="Calibri"/>
            </a:endParaRPr>
          </a:p>
          <a:p>
            <a:pPr algn="just">
              <a:buFont typeface="Arial" panose="020B0604020202020204" pitchFamily="34" charset="0"/>
              <a:buChar char="•"/>
            </a:pPr>
            <a:endParaRPr lang="en-US" sz="1800"/>
          </a:p>
          <a:p>
            <a:pPr algn="just">
              <a:buFont typeface="Arial" panose="020B0604020202020204" pitchFamily="34" charset="0"/>
              <a:buChar char="•"/>
            </a:pPr>
            <a:endParaRPr lang="en-US" sz="1800">
              <a:cs typeface="Calibri" panose="020F0502020204030204"/>
            </a:endParaRPr>
          </a:p>
          <a:p>
            <a:pPr algn="just">
              <a:buFont typeface="Arial" panose="020B0604020202020204" pitchFamily="34" charset="0"/>
              <a:buChar char="•"/>
            </a:pPr>
            <a:endParaRPr lang="en-US" sz="1800">
              <a:cs typeface="Calibri" panose="020F0502020204030204"/>
            </a:endParaRPr>
          </a:p>
          <a:p>
            <a:pPr algn="just">
              <a:buFont typeface="Arial" panose="020B0604020202020204" pitchFamily="34" charset="0"/>
              <a:buChar char="•"/>
            </a:pPr>
            <a:endParaRPr lang="en-US" sz="1800">
              <a:cs typeface="Calibri" panose="020F0502020204030204"/>
            </a:endParaRPr>
          </a:p>
          <a:p>
            <a:pPr algn="just">
              <a:buFont typeface="Arial" panose="020B0604020202020204" pitchFamily="34" charset="0"/>
              <a:buChar char="•"/>
            </a:pPr>
            <a:endParaRPr lang="en-US" sz="1800">
              <a:cs typeface="Calibri" panose="020F0502020204030204"/>
            </a:endParaRPr>
          </a:p>
          <a:p>
            <a:endParaRPr lang="en-US" sz="1800">
              <a:cs typeface="Calibri" panose="020F0502020204030204"/>
            </a:endParaRPr>
          </a:p>
          <a:p>
            <a:endParaRPr lang="en-US" sz="1800">
              <a:cs typeface="Calibri" panose="020F0502020204030204"/>
            </a:endParaRPr>
          </a:p>
          <a:p>
            <a:endParaRPr lang="en-US" sz="1800">
              <a:cs typeface="Calibri" panose="020F0502020204030204"/>
            </a:endParaRPr>
          </a:p>
          <a:p>
            <a:endParaRPr lang="en-US" sz="1800">
              <a:cs typeface="Calibri" panose="020F0502020204030204"/>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0126993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6B9FC2-5C7F-6C46-A41E-74EEDAB2CD16}"/>
              </a:ext>
            </a:extLst>
          </p:cNvPr>
          <p:cNvSpPr>
            <a:spLocks noGrp="1"/>
          </p:cNvSpPr>
          <p:nvPr>
            <p:ph sz="half" idx="1"/>
          </p:nvPr>
        </p:nvSpPr>
        <p:spPr>
          <a:xfrm>
            <a:off x="675323" y="2172960"/>
            <a:ext cx="5181600" cy="4351338"/>
          </a:xfrm>
        </p:spPr>
        <p:txBody>
          <a:bodyPr vert="horz" lIns="91440" tIns="45720" rIns="91440" bIns="45720" rtlCol="0" anchor="t">
            <a:normAutofit/>
          </a:bodyPr>
          <a:lstStyle/>
          <a:p>
            <a:r>
              <a:rPr lang="en-US"/>
              <a:t>Confidence interval for Lasso coefficients?</a:t>
            </a:r>
          </a:p>
          <a:p>
            <a:r>
              <a:rPr lang="en-US"/>
              <a:t>How uncertain is the accuracy?</a:t>
            </a:r>
            <a:endParaRPr lang="en-US">
              <a:cs typeface="Calibri"/>
            </a:endParaRPr>
          </a:p>
          <a:p>
            <a:r>
              <a:rPr lang="en-US"/>
              <a:t>How does sample size affect the uncertainty?</a:t>
            </a:r>
            <a:endParaRPr lang="en-US">
              <a:cs typeface="Calibri"/>
            </a:endParaRPr>
          </a:p>
        </p:txBody>
      </p:sp>
      <p:pic>
        <p:nvPicPr>
          <p:cNvPr id="11" name="Picture 11" descr="Chart, line chart&#10;&#10;Description automatically generated">
            <a:extLst>
              <a:ext uri="{FF2B5EF4-FFF2-40B4-BE49-F238E27FC236}">
                <a16:creationId xmlns:a16="http://schemas.microsoft.com/office/drawing/2014/main" id="{4A9D3B5B-ADF0-4C3E-86F1-525F98876C96}"/>
              </a:ext>
            </a:extLst>
          </p:cNvPr>
          <p:cNvPicPr>
            <a:picLocks noChangeAspect="1"/>
          </p:cNvPicPr>
          <p:nvPr/>
        </p:nvPicPr>
        <p:blipFill>
          <a:blip r:embed="rId3"/>
          <a:stretch>
            <a:fillRect/>
          </a:stretch>
        </p:blipFill>
        <p:spPr>
          <a:xfrm>
            <a:off x="6096000" y="2172960"/>
            <a:ext cx="5783942" cy="3329415"/>
          </a:xfrm>
          <a:prstGeom prst="rect">
            <a:avLst/>
          </a:prstGeom>
        </p:spPr>
      </p:pic>
      <p:sp>
        <p:nvSpPr>
          <p:cNvPr id="8" name="Title 1">
            <a:extLst>
              <a:ext uri="{FF2B5EF4-FFF2-40B4-BE49-F238E27FC236}">
                <a16:creationId xmlns:a16="http://schemas.microsoft.com/office/drawing/2014/main" id="{992527B5-AD07-DA48-8C61-79ECEDE0E3EE}"/>
              </a:ext>
            </a:extLst>
          </p:cNvPr>
          <p:cNvSpPr txBox="1">
            <a:spLocks/>
          </p:cNvSpPr>
          <p:nvPr/>
        </p:nvSpPr>
        <p:spPr>
          <a:xfrm>
            <a:off x="1167856" y="199489"/>
            <a:ext cx="9856287" cy="1386424"/>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Post Selection for Lasso </a:t>
            </a:r>
          </a:p>
          <a:p>
            <a:r>
              <a:rPr lang="en-US" sz="2800"/>
              <a:t>(Taylor and </a:t>
            </a:r>
            <a:r>
              <a:rPr lang="en-US" sz="2800" err="1"/>
              <a:t>Tibshirani</a:t>
            </a:r>
            <a:r>
              <a:rPr lang="en-US" sz="2800"/>
              <a:t> 2018, Jason, et al. 2016)</a:t>
            </a:r>
          </a:p>
          <a:p>
            <a:endParaRPr lang="en-US" sz="4000"/>
          </a:p>
        </p:txBody>
      </p:sp>
    </p:spTree>
    <p:extLst>
      <p:ext uri="{BB962C8B-B14F-4D97-AF65-F5344CB8AC3E}">
        <p14:creationId xmlns:p14="http://schemas.microsoft.com/office/powerpoint/2010/main" val="2908933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92527B5-AD07-DA48-8C61-79ECEDE0E3EE}"/>
              </a:ext>
            </a:extLst>
          </p:cNvPr>
          <p:cNvSpPr txBox="1">
            <a:spLocks/>
          </p:cNvSpPr>
          <p:nvPr/>
        </p:nvSpPr>
        <p:spPr>
          <a:xfrm>
            <a:off x="1087938" y="63954"/>
            <a:ext cx="9221922" cy="839016"/>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cs typeface="Calibri Light"/>
              </a:rPr>
              <a:t>Procedure</a:t>
            </a:r>
            <a:endParaRPr lang="en-US" sz="4000"/>
          </a:p>
        </p:txBody>
      </p:sp>
      <p:grpSp>
        <p:nvGrpSpPr>
          <p:cNvPr id="29" name="Group 28">
            <a:extLst>
              <a:ext uri="{FF2B5EF4-FFF2-40B4-BE49-F238E27FC236}">
                <a16:creationId xmlns:a16="http://schemas.microsoft.com/office/drawing/2014/main" id="{490B4B56-848B-F344-BBFF-1D882BE0CBB9}"/>
              </a:ext>
            </a:extLst>
          </p:cNvPr>
          <p:cNvGrpSpPr/>
          <p:nvPr/>
        </p:nvGrpSpPr>
        <p:grpSpPr>
          <a:xfrm>
            <a:off x="1087938" y="1266943"/>
            <a:ext cx="3792845" cy="4324113"/>
            <a:chOff x="4446270" y="1322307"/>
            <a:chExt cx="3792845" cy="4324113"/>
          </a:xfrm>
        </p:grpSpPr>
        <p:sp>
          <p:nvSpPr>
            <p:cNvPr id="6" name="Rounded Rectangle 5">
              <a:extLst>
                <a:ext uri="{FF2B5EF4-FFF2-40B4-BE49-F238E27FC236}">
                  <a16:creationId xmlns:a16="http://schemas.microsoft.com/office/drawing/2014/main" id="{48ADC377-50D5-7443-8C31-DA33F068C380}"/>
                </a:ext>
              </a:extLst>
            </p:cNvPr>
            <p:cNvSpPr/>
            <p:nvPr/>
          </p:nvSpPr>
          <p:spPr>
            <a:xfrm>
              <a:off x="4469130" y="1428750"/>
              <a:ext cx="1760220" cy="52578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Data</a:t>
              </a:r>
            </a:p>
          </p:txBody>
        </p:sp>
        <p:cxnSp>
          <p:nvCxnSpPr>
            <p:cNvPr id="9" name="Straight Arrow Connector 8">
              <a:extLst>
                <a:ext uri="{FF2B5EF4-FFF2-40B4-BE49-F238E27FC236}">
                  <a16:creationId xmlns:a16="http://schemas.microsoft.com/office/drawing/2014/main" id="{D53908D7-4DB9-354A-969D-823A967AB67F}"/>
                </a:ext>
              </a:extLst>
            </p:cNvPr>
            <p:cNvCxnSpPr>
              <a:stCxn id="6" idx="2"/>
            </p:cNvCxnSpPr>
            <p:nvPr/>
          </p:nvCxnSpPr>
          <p:spPr>
            <a:xfrm flipH="1">
              <a:off x="5337810" y="1954530"/>
              <a:ext cx="11430" cy="3771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1079CB94-0CE6-824F-93AB-92F99F5A27FF}"/>
                </a:ext>
              </a:extLst>
            </p:cNvPr>
            <p:cNvSpPr/>
            <p:nvPr/>
          </p:nvSpPr>
          <p:spPr>
            <a:xfrm>
              <a:off x="4480560" y="2331720"/>
              <a:ext cx="1760220" cy="52578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Post Lasso Selection</a:t>
              </a:r>
            </a:p>
          </p:txBody>
        </p:sp>
        <p:cxnSp>
          <p:nvCxnSpPr>
            <p:cNvPr id="13" name="Straight Arrow Connector 12">
              <a:extLst>
                <a:ext uri="{FF2B5EF4-FFF2-40B4-BE49-F238E27FC236}">
                  <a16:creationId xmlns:a16="http://schemas.microsoft.com/office/drawing/2014/main" id="{F3E0498F-9A08-1B40-AF30-E589ED3C9FCA}"/>
                </a:ext>
              </a:extLst>
            </p:cNvPr>
            <p:cNvCxnSpPr/>
            <p:nvPr/>
          </p:nvCxnSpPr>
          <p:spPr>
            <a:xfrm flipH="1">
              <a:off x="5326380" y="2857500"/>
              <a:ext cx="11430" cy="3771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22632BA-4EE5-F248-8E27-A658C92D1E6E}"/>
                </a:ext>
              </a:extLst>
            </p:cNvPr>
            <p:cNvCxnSpPr/>
            <p:nvPr/>
          </p:nvCxnSpPr>
          <p:spPr>
            <a:xfrm flipH="1">
              <a:off x="5330190" y="3754755"/>
              <a:ext cx="11430" cy="3771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Rounded Rectangle 14">
                  <a:extLst>
                    <a:ext uri="{FF2B5EF4-FFF2-40B4-BE49-F238E27FC236}">
                      <a16:creationId xmlns:a16="http://schemas.microsoft.com/office/drawing/2014/main" id="{BFF4ABC3-D00C-2648-B64C-320C5E437794}"/>
                    </a:ext>
                  </a:extLst>
                </p:cNvPr>
                <p:cNvSpPr/>
                <p:nvPr/>
              </p:nvSpPr>
              <p:spPr>
                <a:xfrm>
                  <a:off x="4480560" y="3228975"/>
                  <a:ext cx="1760220" cy="52578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en-US" i="1" smtClean="0">
                              <a:solidFill>
                                <a:schemeClr val="tx1"/>
                              </a:solidFill>
                              <a:latin typeface="Cambria Math" panose="02040503050406030204" pitchFamily="18" charset="0"/>
                            </a:rPr>
                          </m:ctrlPr>
                        </m:accPr>
                        <m:e>
                          <m:r>
                            <a:rPr lang="en-US" i="1" smtClean="0">
                              <a:solidFill>
                                <a:schemeClr val="tx1"/>
                              </a:solidFill>
                              <a:latin typeface="Cambria Math" panose="02040503050406030204" pitchFamily="18" charset="0"/>
                              <a:ea typeface="Cambria Math" panose="02040503050406030204" pitchFamily="18" charset="0"/>
                            </a:rPr>
                            <m:t>𝛽</m:t>
                          </m:r>
                        </m:e>
                      </m:acc>
                    </m:oMath>
                  </a14:m>
                  <a:r>
                    <a:rPr lang="en-US">
                      <a:solidFill>
                        <a:schemeClr val="tx1"/>
                      </a:solidFill>
                    </a:rPr>
                    <a:t>,</a:t>
                  </a:r>
                  <a14:m>
                    <m:oMath xmlns:m="http://schemas.openxmlformats.org/officeDocument/2006/math">
                      <m:sSubSup>
                        <m:sSubSupPr>
                          <m:ctrlPr>
                            <a:rPr lang="en-US" i="1" dirty="0" smtClean="0">
                              <a:solidFill>
                                <a:schemeClr val="tx1"/>
                              </a:solidFill>
                              <a:latin typeface="Cambria Math" panose="02040503050406030204" pitchFamily="18" charset="0"/>
                            </a:rPr>
                          </m:ctrlPr>
                        </m:sSubSupPr>
                        <m:e>
                          <m:r>
                            <a:rPr lang="en-US" i="1" dirty="0" smtClean="0">
                              <a:solidFill>
                                <a:schemeClr val="tx1"/>
                              </a:solidFill>
                              <a:latin typeface="Cambria Math" panose="02040503050406030204" pitchFamily="18" charset="0"/>
                              <a:ea typeface="Cambria Math" panose="02040503050406030204" pitchFamily="18" charset="0"/>
                            </a:rPr>
                            <m:t>𝜎</m:t>
                          </m:r>
                        </m:e>
                        <m:sub>
                          <m:acc>
                            <m:accPr>
                              <m:chr m:val="̂"/>
                              <m:ctrlPr>
                                <a:rPr lang="en-US" i="1">
                                  <a:solidFill>
                                    <a:schemeClr val="tx1"/>
                                  </a:solidFill>
                                  <a:latin typeface="Cambria Math" panose="02040503050406030204" pitchFamily="18" charset="0"/>
                                </a:rPr>
                              </m:ctrlPr>
                            </m:accPr>
                            <m:e>
                              <m:r>
                                <a:rPr lang="en-US" i="1">
                                  <a:solidFill>
                                    <a:schemeClr val="tx1"/>
                                  </a:solidFill>
                                  <a:latin typeface="Cambria Math" panose="02040503050406030204" pitchFamily="18" charset="0"/>
                                  <a:ea typeface="Cambria Math" panose="02040503050406030204" pitchFamily="18" charset="0"/>
                                </a:rPr>
                                <m:t>𝛽</m:t>
                              </m:r>
                            </m:e>
                          </m:acc>
                        </m:sub>
                        <m:sup>
                          <m:r>
                            <a:rPr lang="en-US" i="1" dirty="0">
                              <a:solidFill>
                                <a:schemeClr val="tx1"/>
                              </a:solidFill>
                              <a:latin typeface="Cambria Math" panose="02040503050406030204" pitchFamily="18" charset="0"/>
                            </a:rPr>
                            <m:t>2</m:t>
                          </m:r>
                        </m:sup>
                      </m:sSubSup>
                    </m:oMath>
                  </a14:m>
                  <a:endParaRPr lang="en-US">
                    <a:solidFill>
                      <a:schemeClr val="tx1"/>
                    </a:solidFill>
                  </a:endParaRPr>
                </a:p>
              </p:txBody>
            </p:sp>
          </mc:Choice>
          <mc:Fallback xmlns="">
            <p:sp>
              <p:nvSpPr>
                <p:cNvPr id="15" name="Rounded Rectangle 14">
                  <a:extLst>
                    <a:ext uri="{FF2B5EF4-FFF2-40B4-BE49-F238E27FC236}">
                      <a16:creationId xmlns:a16="http://schemas.microsoft.com/office/drawing/2014/main" id="{BFF4ABC3-D00C-2648-B64C-320C5E437794}"/>
                    </a:ext>
                  </a:extLst>
                </p:cNvPr>
                <p:cNvSpPr>
                  <a:spLocks noRot="1" noChangeAspect="1" noMove="1" noResize="1" noEditPoints="1" noAdjustHandles="1" noChangeArrowheads="1" noChangeShapeType="1" noTextEdit="1"/>
                </p:cNvSpPr>
                <p:nvPr/>
              </p:nvSpPr>
              <p:spPr>
                <a:xfrm>
                  <a:off x="4480560" y="3228975"/>
                  <a:ext cx="1760220" cy="525780"/>
                </a:xfrm>
                <a:prstGeom prst="round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ounded Rectangle 15">
                  <a:extLst>
                    <a:ext uri="{FF2B5EF4-FFF2-40B4-BE49-F238E27FC236}">
                      <a16:creationId xmlns:a16="http://schemas.microsoft.com/office/drawing/2014/main" id="{B6C6E1FD-58CF-534F-BBB5-CA2555DB0FDB}"/>
                    </a:ext>
                  </a:extLst>
                </p:cNvPr>
                <p:cNvSpPr/>
                <p:nvPr/>
              </p:nvSpPr>
              <p:spPr>
                <a:xfrm>
                  <a:off x="4446270" y="4126230"/>
                  <a:ext cx="1760220" cy="52578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n-US" i="1" smtClean="0">
                            <a:solidFill>
                              <a:schemeClr val="tx1"/>
                            </a:solidFill>
                            <a:latin typeface="Cambria Math" panose="02040503050406030204" pitchFamily="18" charset="0"/>
                          </a:rPr>
                          <m:t>Sample</m:t>
                        </m:r>
                        <m:r>
                          <a:rPr lang="vi-VN" b="0" i="1" smtClean="0">
                            <a:solidFill>
                              <a:schemeClr val="tx1"/>
                            </a:solidFill>
                            <a:latin typeface="Cambria Math" panose="02040503050406030204" pitchFamily="18" charset="0"/>
                          </a:rPr>
                          <m:t> </m:t>
                        </m:r>
                        <m:r>
                          <a:rPr lang="vi-VN" b="0" i="1" smtClean="0">
                            <a:solidFill>
                              <a:schemeClr val="tx1"/>
                            </a:solidFill>
                            <a:latin typeface="Cambria Math" panose="02040503050406030204" pitchFamily="18" charset="0"/>
                            <a:ea typeface="Cambria Math" panose="02040503050406030204" pitchFamily="18" charset="0"/>
                          </a:rPr>
                          <m:t>𝛽</m:t>
                        </m:r>
                      </m:oMath>
                    </m:oMathPara>
                  </a14:m>
                  <a:endParaRPr lang="en-US">
                    <a:solidFill>
                      <a:schemeClr val="tx1"/>
                    </a:solidFill>
                  </a:endParaRPr>
                </a:p>
              </p:txBody>
            </p:sp>
          </mc:Choice>
          <mc:Fallback xmlns="">
            <p:sp>
              <p:nvSpPr>
                <p:cNvPr id="16" name="Rounded Rectangle 15">
                  <a:extLst>
                    <a:ext uri="{FF2B5EF4-FFF2-40B4-BE49-F238E27FC236}">
                      <a16:creationId xmlns:a16="http://schemas.microsoft.com/office/drawing/2014/main" id="{B6C6E1FD-58CF-534F-BBB5-CA2555DB0FDB}"/>
                    </a:ext>
                  </a:extLst>
                </p:cNvPr>
                <p:cNvSpPr>
                  <a:spLocks noRot="1" noChangeAspect="1" noMove="1" noResize="1" noEditPoints="1" noAdjustHandles="1" noChangeArrowheads="1" noChangeShapeType="1" noTextEdit="1"/>
                </p:cNvSpPr>
                <p:nvPr/>
              </p:nvSpPr>
              <p:spPr>
                <a:xfrm>
                  <a:off x="4446270" y="4126230"/>
                  <a:ext cx="1760220" cy="525780"/>
                </a:xfrm>
                <a:prstGeom prst="roundRect">
                  <a:avLst/>
                </a:prstGeom>
                <a:blipFill>
                  <a:blip r:embed="rId4"/>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D9C8CCDB-D9F8-D147-8D48-33088A06277D}"/>
                </a:ext>
              </a:extLst>
            </p:cNvPr>
            <p:cNvCxnSpPr/>
            <p:nvPr/>
          </p:nvCxnSpPr>
          <p:spPr>
            <a:xfrm flipH="1">
              <a:off x="5356860" y="4638675"/>
              <a:ext cx="11430" cy="3771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ounded Rectangle 17">
                  <a:extLst>
                    <a:ext uri="{FF2B5EF4-FFF2-40B4-BE49-F238E27FC236}">
                      <a16:creationId xmlns:a16="http://schemas.microsoft.com/office/drawing/2014/main" id="{B4E52356-7123-5345-A4CF-9BABBBFF4878}"/>
                    </a:ext>
                  </a:extLst>
                </p:cNvPr>
                <p:cNvSpPr/>
                <p:nvPr/>
              </p:nvSpPr>
              <p:spPr>
                <a:xfrm>
                  <a:off x="4461510" y="5002530"/>
                  <a:ext cx="2065020" cy="64389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i="1" smtClean="0">
                            <a:solidFill>
                              <a:schemeClr val="tx1"/>
                            </a:solidFill>
                            <a:latin typeface="Cambria Math" panose="02040503050406030204" pitchFamily="18" charset="0"/>
                          </a:rPr>
                          <m:t>ROC</m:t>
                        </m:r>
                        <m:r>
                          <a:rPr lang="vi-VN" b="0" i="1" smtClean="0">
                            <a:solidFill>
                              <a:schemeClr val="tx1"/>
                            </a:solidFill>
                            <a:latin typeface="Cambria Math" panose="02040503050406030204" pitchFamily="18" charset="0"/>
                          </a:rPr>
                          <m:t>+ </m:t>
                        </m:r>
                        <m:r>
                          <m:rPr>
                            <m:sty m:val="p"/>
                          </m:rPr>
                          <a:rPr lang="vi-VN" i="1">
                            <a:solidFill>
                              <a:schemeClr val="tx1"/>
                            </a:solidFill>
                            <a:latin typeface="Cambria Math" panose="02040503050406030204" pitchFamily="18" charset="0"/>
                          </a:rPr>
                          <m:t>confidence</m:t>
                        </m:r>
                        <m:r>
                          <a:rPr lang="vi-VN" b="0" i="1" smtClean="0">
                            <a:solidFill>
                              <a:schemeClr val="tx1"/>
                            </a:solidFill>
                            <a:latin typeface="Cambria Math" panose="02040503050406030204" pitchFamily="18" charset="0"/>
                          </a:rPr>
                          <m:t> </m:t>
                        </m:r>
                        <m:r>
                          <m:rPr>
                            <m:sty m:val="p"/>
                          </m:rPr>
                          <a:rPr lang="vi-VN" i="1">
                            <a:solidFill>
                              <a:schemeClr val="tx1"/>
                            </a:solidFill>
                            <a:latin typeface="Cambria Math" panose="02040503050406030204" pitchFamily="18" charset="0"/>
                          </a:rPr>
                          <m:t>band</m:t>
                        </m:r>
                      </m:oMath>
                    </m:oMathPara>
                  </a14:m>
                  <a:endParaRPr lang="en-US">
                    <a:solidFill>
                      <a:schemeClr val="tx1"/>
                    </a:solidFill>
                  </a:endParaRPr>
                </a:p>
              </p:txBody>
            </p:sp>
          </mc:Choice>
          <mc:Fallback xmlns="">
            <p:sp>
              <p:nvSpPr>
                <p:cNvPr id="18" name="Rounded Rectangle 17">
                  <a:extLst>
                    <a:ext uri="{FF2B5EF4-FFF2-40B4-BE49-F238E27FC236}">
                      <a16:creationId xmlns:a16="http://schemas.microsoft.com/office/drawing/2014/main" id="{B4E52356-7123-5345-A4CF-9BABBBFF4878}"/>
                    </a:ext>
                  </a:extLst>
                </p:cNvPr>
                <p:cNvSpPr>
                  <a:spLocks noRot="1" noChangeAspect="1" noMove="1" noResize="1" noEditPoints="1" noAdjustHandles="1" noChangeArrowheads="1" noChangeShapeType="1" noTextEdit="1"/>
                </p:cNvSpPr>
                <p:nvPr/>
              </p:nvSpPr>
              <p:spPr>
                <a:xfrm>
                  <a:off x="4461510" y="5002530"/>
                  <a:ext cx="2065020" cy="643890"/>
                </a:xfrm>
                <a:prstGeom prst="roundRect">
                  <a:avLst/>
                </a:prstGeom>
                <a:blipFill>
                  <a:blip r:embed="rId5"/>
                  <a:stretch>
                    <a:fillRect/>
                  </a:stretch>
                </a:blipFill>
              </p:spPr>
              <p:txBody>
                <a:bodyPr/>
                <a:lstStyle/>
                <a:p>
                  <a:r>
                    <a:rPr lang="en-US">
                      <a:noFill/>
                    </a:rPr>
                    <a:t> </a:t>
                  </a:r>
                </a:p>
              </p:txBody>
            </p:sp>
          </mc:Fallback>
        </mc:AlternateContent>
        <p:cxnSp>
          <p:nvCxnSpPr>
            <p:cNvPr id="21" name="Elbow Connector 20">
              <a:extLst>
                <a:ext uri="{FF2B5EF4-FFF2-40B4-BE49-F238E27FC236}">
                  <a16:creationId xmlns:a16="http://schemas.microsoft.com/office/drawing/2014/main" id="{15ED049D-8EF2-1B42-94D4-D2A5B2797777}"/>
                </a:ext>
              </a:extLst>
            </p:cNvPr>
            <p:cNvCxnSpPr>
              <a:stCxn id="18" idx="3"/>
            </p:cNvCxnSpPr>
            <p:nvPr/>
          </p:nvCxnSpPr>
          <p:spPr>
            <a:xfrm flipV="1">
              <a:off x="6526530" y="1668780"/>
              <a:ext cx="1588770" cy="3655695"/>
            </a:xfrm>
            <a:prstGeom prst="bentConnector2">
              <a:avLst/>
            </a:prstGeom>
            <a:ln w="15875"/>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623D9B2-8C60-2F44-B10A-7F8902737267}"/>
                </a:ext>
              </a:extLst>
            </p:cNvPr>
            <p:cNvCxnSpPr/>
            <p:nvPr/>
          </p:nvCxnSpPr>
          <p:spPr>
            <a:xfrm flipH="1">
              <a:off x="6240780" y="1668780"/>
              <a:ext cx="1874520" cy="0"/>
            </a:xfrm>
            <a:prstGeom prst="straightConnector1">
              <a:avLst/>
            </a:prstGeom>
            <a:ln w="15875">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0C26386-C3ED-CB41-A8F6-A7DC5FA2CFB9}"/>
                </a:ext>
              </a:extLst>
            </p:cNvPr>
            <p:cNvSpPr txBox="1"/>
            <p:nvPr/>
          </p:nvSpPr>
          <p:spPr>
            <a:xfrm>
              <a:off x="6526530" y="1322307"/>
              <a:ext cx="1712585" cy="369332"/>
            </a:xfrm>
            <a:prstGeom prst="rect">
              <a:avLst/>
            </a:prstGeom>
            <a:noFill/>
          </p:spPr>
          <p:txBody>
            <a:bodyPr wrap="none" rtlCol="0">
              <a:spAutoFit/>
            </a:bodyPr>
            <a:lstStyle/>
            <a:p>
              <a:r>
                <a:rPr lang="en-US"/>
                <a:t>10000 iterations</a:t>
              </a:r>
            </a:p>
          </p:txBody>
        </p:sp>
        <p:sp>
          <p:nvSpPr>
            <p:cNvPr id="25" name="TextBox 24">
              <a:extLst>
                <a:ext uri="{FF2B5EF4-FFF2-40B4-BE49-F238E27FC236}">
                  <a16:creationId xmlns:a16="http://schemas.microsoft.com/office/drawing/2014/main" id="{B91447DA-6AA8-3142-BC29-4F81E79726A2}"/>
                </a:ext>
              </a:extLst>
            </p:cNvPr>
            <p:cNvSpPr txBox="1"/>
            <p:nvPr/>
          </p:nvSpPr>
          <p:spPr>
            <a:xfrm>
              <a:off x="5365427" y="3775710"/>
              <a:ext cx="1470274" cy="369332"/>
            </a:xfrm>
            <a:prstGeom prst="rect">
              <a:avLst/>
            </a:prstGeom>
            <a:noFill/>
          </p:spPr>
          <p:txBody>
            <a:bodyPr wrap="none" rtlCol="0">
              <a:spAutoFit/>
            </a:bodyPr>
            <a:lstStyle/>
            <a:p>
              <a:r>
                <a:rPr lang="en-US"/>
                <a:t>1000 samples</a:t>
              </a:r>
            </a:p>
          </p:txBody>
        </p:sp>
        <p:sp>
          <p:nvSpPr>
            <p:cNvPr id="26" name="TextBox 25">
              <a:extLst>
                <a:ext uri="{FF2B5EF4-FFF2-40B4-BE49-F238E27FC236}">
                  <a16:creationId xmlns:a16="http://schemas.microsoft.com/office/drawing/2014/main" id="{CC13505B-04D6-D341-8582-41328366FAA9}"/>
                </a:ext>
              </a:extLst>
            </p:cNvPr>
            <p:cNvSpPr txBox="1"/>
            <p:nvPr/>
          </p:nvSpPr>
          <p:spPr>
            <a:xfrm>
              <a:off x="5395820" y="4628317"/>
              <a:ext cx="1774973" cy="369332"/>
            </a:xfrm>
            <a:prstGeom prst="rect">
              <a:avLst/>
            </a:prstGeom>
            <a:noFill/>
          </p:spPr>
          <p:txBody>
            <a:bodyPr wrap="none" rtlCol="0">
              <a:spAutoFit/>
            </a:bodyPr>
            <a:lstStyle/>
            <a:p>
              <a:r>
                <a:rPr lang="en-US"/>
                <a:t>Logistic equation</a:t>
              </a:r>
            </a:p>
          </p:txBody>
        </p:sp>
      </p:gr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97437E6C-9BC1-4F46-9BDA-EAAFCADE5FA5}"/>
                  </a:ext>
                </a:extLst>
              </p:cNvPr>
              <p:cNvSpPr>
                <a:spLocks noGrp="1"/>
              </p:cNvSpPr>
              <p:nvPr>
                <p:ph sz="half" idx="1"/>
              </p:nvPr>
            </p:nvSpPr>
            <p:spPr>
              <a:xfrm>
                <a:off x="5373236" y="1649491"/>
                <a:ext cx="4535438" cy="4918075"/>
              </a:xfrm>
            </p:spPr>
            <p:txBody>
              <a:bodyPr vert="horz" lIns="91440" tIns="45720" rIns="91440" bIns="45720" rtlCol="0" anchor="t">
                <a:normAutofit fontScale="85000" lnSpcReduction="20000"/>
              </a:bodyPr>
              <a:lstStyle/>
              <a:p>
                <a:r>
                  <a:rPr lang="en-US">
                    <a:ea typeface="+mn-lt"/>
                    <a:cs typeface="+mn-lt"/>
                  </a:rPr>
                  <a:t>Two classes, binormal distribution</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mn-lt"/>
                              <a:cs typeface="+mn-lt"/>
                            </a:rPr>
                          </m:ctrlPr>
                        </m:sSubPr>
                        <m:e>
                          <m:r>
                            <a:rPr lang="en-US" i="1" smtClean="0">
                              <a:latin typeface="Cambria Math" panose="02040503050406030204" pitchFamily="18" charset="0"/>
                              <a:ea typeface="Cambria Math" panose="02040503050406030204" pitchFamily="18" charset="0"/>
                              <a:cs typeface="+mn-lt"/>
                            </a:rPr>
                            <m:t>𝜇</m:t>
                          </m:r>
                        </m:e>
                        <m:sub>
                          <m:r>
                            <a:rPr lang="en-US" i="1">
                              <a:latin typeface="Cambria Math" panose="02040503050406030204" pitchFamily="18" charset="0"/>
                              <a:ea typeface="+mn-lt"/>
                              <a:cs typeface="+mn-lt"/>
                            </a:rPr>
                            <m:t>1</m:t>
                          </m:r>
                        </m:sub>
                      </m:sSub>
                      <m:r>
                        <a:rPr lang="vi-VN" b="0" i="1" smtClean="0">
                          <a:latin typeface="Cambria Math" panose="02040503050406030204" pitchFamily="18" charset="0"/>
                          <a:ea typeface="+mn-lt"/>
                          <a:cs typeface="+mn-lt"/>
                        </a:rPr>
                        <m:t>=</m:t>
                      </m:r>
                      <m:d>
                        <m:dPr>
                          <m:ctrlPr>
                            <a:rPr lang="vi-VN" b="0" i="1" smtClean="0">
                              <a:latin typeface="Cambria Math" panose="02040503050406030204" pitchFamily="18" charset="0"/>
                              <a:ea typeface="+mn-lt"/>
                              <a:cs typeface="+mn-lt"/>
                            </a:rPr>
                          </m:ctrlPr>
                        </m:dPr>
                        <m:e>
                          <m:r>
                            <a:rPr lang="vi-VN" i="1">
                              <a:latin typeface="Cambria Math" panose="02040503050406030204" pitchFamily="18" charset="0"/>
                              <a:ea typeface="+mn-lt"/>
                              <a:cs typeface="+mn-lt"/>
                            </a:rPr>
                            <m:t>0</m:t>
                          </m:r>
                          <m:r>
                            <a:rPr lang="vi-VN" b="0" i="1" smtClean="0">
                              <a:latin typeface="Cambria Math" panose="02040503050406030204" pitchFamily="18" charset="0"/>
                              <a:ea typeface="+mn-lt"/>
                              <a:cs typeface="+mn-lt"/>
                            </a:rPr>
                            <m:t>,</m:t>
                          </m:r>
                          <m:r>
                            <a:rPr lang="vi-VN" b="0" i="1" smtClean="0">
                              <a:latin typeface="Cambria Math" panose="02040503050406030204" pitchFamily="18" charset="0"/>
                              <a:ea typeface="Cambria Math" panose="02040503050406030204" pitchFamily="18" charset="0"/>
                              <a:cs typeface="+mn-lt"/>
                            </a:rPr>
                            <m:t>⋯,</m:t>
                          </m:r>
                          <m:r>
                            <a:rPr lang="vi-VN" i="1">
                              <a:latin typeface="Cambria Math" panose="02040503050406030204" pitchFamily="18" charset="0"/>
                              <a:ea typeface="Cambria Math" panose="02040503050406030204" pitchFamily="18" charset="0"/>
                              <a:cs typeface="+mn-lt"/>
                            </a:rPr>
                            <m:t>0</m:t>
                          </m:r>
                        </m:e>
                      </m:d>
                    </m:oMath>
                  </m:oMathPara>
                </a14:m>
                <a:endParaRPr lang="en-US">
                  <a:ea typeface="+mn-lt"/>
                  <a:cs typeface="+mn-lt"/>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mn-lt"/>
                              <a:cs typeface="+mn-lt"/>
                            </a:rPr>
                          </m:ctrlPr>
                        </m:sSubPr>
                        <m:e>
                          <m:r>
                            <a:rPr lang="en-US" i="1">
                              <a:latin typeface="Cambria Math" panose="02040503050406030204" pitchFamily="18" charset="0"/>
                              <a:ea typeface="Cambria Math" panose="02040503050406030204" pitchFamily="18" charset="0"/>
                              <a:cs typeface="+mn-lt"/>
                            </a:rPr>
                            <m:t>𝜇</m:t>
                          </m:r>
                        </m:e>
                        <m:sub>
                          <m:r>
                            <a:rPr lang="en-US" i="1" smtClean="0">
                              <a:latin typeface="Cambria Math" panose="02040503050406030204" pitchFamily="18" charset="0"/>
                              <a:ea typeface="Cambria Math" panose="02040503050406030204" pitchFamily="18" charset="0"/>
                              <a:cs typeface="+mn-lt"/>
                            </a:rPr>
                            <m:t>2</m:t>
                          </m:r>
                        </m:sub>
                      </m:sSub>
                      <m:r>
                        <a:rPr lang="vi-VN" i="1">
                          <a:latin typeface="Cambria Math" panose="02040503050406030204" pitchFamily="18" charset="0"/>
                          <a:ea typeface="+mn-lt"/>
                          <a:cs typeface="+mn-lt"/>
                        </a:rPr>
                        <m:t>=</m:t>
                      </m:r>
                      <m:d>
                        <m:dPr>
                          <m:ctrlPr>
                            <a:rPr lang="vi-VN" i="1">
                              <a:latin typeface="Cambria Math" panose="02040503050406030204" pitchFamily="18" charset="0"/>
                              <a:ea typeface="+mn-lt"/>
                              <a:cs typeface="+mn-lt"/>
                            </a:rPr>
                          </m:ctrlPr>
                        </m:dPr>
                        <m:e>
                          <m:r>
                            <a:rPr lang="vi-VN" i="1" smtClean="0">
                              <a:latin typeface="Cambria Math" panose="02040503050406030204" pitchFamily="18" charset="0"/>
                              <a:ea typeface="+mn-lt"/>
                              <a:cs typeface="+mn-lt"/>
                            </a:rPr>
                            <m:t>1</m:t>
                          </m:r>
                          <m:r>
                            <a:rPr lang="vi-VN" i="1">
                              <a:latin typeface="Cambria Math" panose="02040503050406030204" pitchFamily="18" charset="0"/>
                              <a:ea typeface="+mn-lt"/>
                              <a:cs typeface="+mn-lt"/>
                            </a:rPr>
                            <m:t>,</m:t>
                          </m:r>
                          <m:r>
                            <a:rPr lang="vi-VN" i="1">
                              <a:latin typeface="Cambria Math" panose="02040503050406030204" pitchFamily="18" charset="0"/>
                              <a:ea typeface="Cambria Math" panose="02040503050406030204" pitchFamily="18" charset="0"/>
                              <a:cs typeface="+mn-lt"/>
                            </a:rPr>
                            <m:t>⋯,</m:t>
                          </m:r>
                          <m:r>
                            <a:rPr lang="vi-VN" i="1" smtClean="0">
                              <a:latin typeface="Cambria Math" panose="02040503050406030204" pitchFamily="18" charset="0"/>
                              <a:ea typeface="Cambria Math" panose="02040503050406030204" pitchFamily="18" charset="0"/>
                              <a:cs typeface="+mn-lt"/>
                            </a:rPr>
                            <m:t>1</m:t>
                          </m:r>
                          <m:r>
                            <a:rPr lang="vi-VN" b="0" i="1" smtClean="0">
                              <a:latin typeface="Cambria Math" panose="02040503050406030204" pitchFamily="18" charset="0"/>
                              <a:ea typeface="Cambria Math" panose="02040503050406030204" pitchFamily="18" charset="0"/>
                              <a:cs typeface="+mn-lt"/>
                            </a:rPr>
                            <m:t>,</m:t>
                          </m:r>
                          <m:r>
                            <a:rPr lang="vi-VN" i="1">
                              <a:latin typeface="Cambria Math" panose="02040503050406030204" pitchFamily="18" charset="0"/>
                              <a:ea typeface="Cambria Math" panose="02040503050406030204" pitchFamily="18" charset="0"/>
                              <a:cs typeface="+mn-lt"/>
                            </a:rPr>
                            <m:t>0</m:t>
                          </m:r>
                          <m:r>
                            <a:rPr lang="vi-VN" b="0" i="1" smtClean="0">
                              <a:latin typeface="Cambria Math" panose="02040503050406030204" pitchFamily="18" charset="0"/>
                              <a:ea typeface="Cambria Math" panose="02040503050406030204" pitchFamily="18" charset="0"/>
                              <a:cs typeface="+mn-lt"/>
                            </a:rPr>
                            <m:t>,</m:t>
                          </m:r>
                          <m:r>
                            <a:rPr lang="vi-VN" i="1">
                              <a:latin typeface="Cambria Math" panose="02040503050406030204" pitchFamily="18" charset="0"/>
                              <a:ea typeface="Cambria Math" panose="02040503050406030204" pitchFamily="18" charset="0"/>
                              <a:cs typeface="+mn-lt"/>
                            </a:rPr>
                            <m:t>⋯</m:t>
                          </m:r>
                          <m:r>
                            <a:rPr lang="vi-VN" b="0" i="1" smtClean="0">
                              <a:latin typeface="Cambria Math" panose="02040503050406030204" pitchFamily="18" charset="0"/>
                              <a:ea typeface="Cambria Math" panose="02040503050406030204" pitchFamily="18" charset="0"/>
                              <a:cs typeface="+mn-lt"/>
                            </a:rPr>
                            <m:t>,</m:t>
                          </m:r>
                          <m:r>
                            <a:rPr lang="vi-VN" i="1">
                              <a:latin typeface="Cambria Math" panose="02040503050406030204" pitchFamily="18" charset="0"/>
                              <a:ea typeface="Cambria Math" panose="02040503050406030204" pitchFamily="18" charset="0"/>
                              <a:cs typeface="+mn-lt"/>
                            </a:rPr>
                            <m:t>0</m:t>
                          </m:r>
                        </m:e>
                      </m:d>
                    </m:oMath>
                  </m:oMathPara>
                </a14:m>
                <a:endParaRPr lang="en-US">
                  <a:ea typeface="+mn-lt"/>
                  <a:cs typeface="+mn-lt"/>
                </a:endParaRPr>
              </a:p>
              <a:p>
                <a:r>
                  <a:rPr lang="en-US">
                    <a:ea typeface="+mn-lt"/>
                    <a:cs typeface="+mn-lt"/>
                  </a:rPr>
                  <a:t>Covariance matrix: 5 blocks, 1 on diagonal and </a:t>
                </a:r>
                <a14:m>
                  <m:oMath xmlns:m="http://schemas.openxmlformats.org/officeDocument/2006/math">
                    <m:sSup>
                      <m:sSupPr>
                        <m:ctrlPr>
                          <a:rPr lang="en-US" i="1" smtClean="0">
                            <a:latin typeface="Cambria Math" panose="02040503050406030204" pitchFamily="18" charset="0"/>
                            <a:ea typeface="+mn-lt"/>
                            <a:cs typeface="+mn-lt"/>
                          </a:rPr>
                        </m:ctrlPr>
                      </m:sSupPr>
                      <m:e>
                        <m:r>
                          <a:rPr lang="en-US" i="1">
                            <a:latin typeface="Cambria Math" panose="02040503050406030204" pitchFamily="18" charset="0"/>
                            <a:ea typeface="+mn-lt"/>
                            <a:cs typeface="+mn-lt"/>
                          </a:rPr>
                          <m:t>0</m:t>
                        </m:r>
                        <m:r>
                          <a:rPr lang="vi-VN" b="0" i="1" smtClean="0">
                            <a:latin typeface="Cambria Math" panose="02040503050406030204" pitchFamily="18" charset="0"/>
                            <a:ea typeface="+mn-lt"/>
                            <a:cs typeface="+mn-lt"/>
                          </a:rPr>
                          <m:t>.</m:t>
                        </m:r>
                        <m:r>
                          <a:rPr lang="vi-VN" i="1">
                            <a:latin typeface="Cambria Math" panose="02040503050406030204" pitchFamily="18" charset="0"/>
                            <a:ea typeface="+mn-lt"/>
                            <a:cs typeface="+mn-lt"/>
                          </a:rPr>
                          <m:t>6</m:t>
                        </m:r>
                      </m:e>
                      <m:sup>
                        <m:d>
                          <m:dPr>
                            <m:begChr m:val="|"/>
                            <m:endChr m:val="|"/>
                            <m:ctrlPr>
                              <a:rPr lang="en-US" i="1" smtClean="0">
                                <a:latin typeface="Cambria Math" panose="02040503050406030204" pitchFamily="18" charset="0"/>
                                <a:ea typeface="+mn-lt"/>
                                <a:cs typeface="+mn-lt"/>
                              </a:rPr>
                            </m:ctrlPr>
                          </m:dPr>
                          <m:e>
                            <m:r>
                              <m:rPr>
                                <m:sty m:val="p"/>
                              </m:rPr>
                              <a:rPr lang="en-US" i="1">
                                <a:latin typeface="Cambria Math" panose="02040503050406030204" pitchFamily="18" charset="0"/>
                                <a:ea typeface="+mn-lt"/>
                                <a:cs typeface="+mn-lt"/>
                              </a:rPr>
                              <m:t>i</m:t>
                            </m:r>
                            <m:r>
                              <a:rPr lang="vi-VN" b="0" i="1" smtClean="0">
                                <a:latin typeface="Cambria Math" panose="02040503050406030204" pitchFamily="18" charset="0"/>
                                <a:ea typeface="+mn-lt"/>
                                <a:cs typeface="+mn-lt"/>
                              </a:rPr>
                              <m:t>−</m:t>
                            </m:r>
                            <m:r>
                              <m:rPr>
                                <m:sty m:val="p"/>
                              </m:rPr>
                              <a:rPr lang="vi-VN" i="1">
                                <a:latin typeface="Cambria Math" panose="02040503050406030204" pitchFamily="18" charset="0"/>
                                <a:ea typeface="+mn-lt"/>
                                <a:cs typeface="+mn-lt"/>
                              </a:rPr>
                              <m:t>j</m:t>
                            </m:r>
                          </m:e>
                        </m:d>
                      </m:sup>
                    </m:sSup>
                  </m:oMath>
                </a14:m>
                <a:r>
                  <a:rPr lang="en-US">
                    <a:ea typeface="+mn-lt"/>
                    <a:cs typeface="+mn-lt"/>
                  </a:rPr>
                  <a:t> off-diagonal</a:t>
                </a: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pPr marL="0" indent="0">
                  <a:buNone/>
                </a:pPr>
                <a:endParaRPr lang="en-US">
                  <a:ea typeface="+mn-lt"/>
                  <a:cs typeface="+mn-lt"/>
                </a:endParaRPr>
              </a:p>
              <a:p>
                <a:r>
                  <a:rPr lang="en-US">
                    <a:ea typeface="+mn-lt"/>
                    <a:cs typeface="+mn-lt"/>
                  </a:rPr>
                  <a:t>Number of features: 20</a:t>
                </a:r>
              </a:p>
              <a:p>
                <a:r>
                  <a:rPr lang="en-US">
                    <a:ea typeface="+mn-lt"/>
                    <a:cs typeface="+mn-lt"/>
                  </a:rPr>
                  <a:t>Sample size: 200 -&gt; 1000</a:t>
                </a:r>
              </a:p>
              <a:p>
                <a:pPr marL="0" indent="0">
                  <a:buNone/>
                </a:pPr>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endParaRPr lang="en-US">
                  <a:ea typeface="+mn-lt"/>
                  <a:cs typeface="+mn-lt"/>
                </a:endParaRPr>
              </a:p>
              <a:p>
                <a:pPr marL="0" indent="0">
                  <a:buNone/>
                </a:pPr>
                <a:endParaRPr lang="en-US">
                  <a:ea typeface="+mn-lt"/>
                  <a:cs typeface="+mn-lt"/>
                </a:endParaRPr>
              </a:p>
              <a:p>
                <a:endParaRPr lang="en-US">
                  <a:cs typeface="Calibri"/>
                </a:endParaRPr>
              </a:p>
              <a:p>
                <a:endParaRPr lang="en-US">
                  <a:cs typeface="Calibri"/>
                </a:endParaRPr>
              </a:p>
            </p:txBody>
          </p:sp>
        </mc:Choice>
        <mc:Fallback xmlns="">
          <p:sp>
            <p:nvSpPr>
              <p:cNvPr id="28" name="Content Placeholder 2">
                <a:extLst>
                  <a:ext uri="{FF2B5EF4-FFF2-40B4-BE49-F238E27FC236}">
                    <a16:creationId xmlns:a16="http://schemas.microsoft.com/office/drawing/2014/main" id="{97437E6C-9BC1-4F46-9BDA-EAAFCADE5FA5}"/>
                  </a:ext>
                </a:extLst>
              </p:cNvPr>
              <p:cNvSpPr>
                <a:spLocks noGrp="1" noRot="1" noChangeAspect="1" noMove="1" noResize="1" noEditPoints="1" noAdjustHandles="1" noChangeArrowheads="1" noChangeShapeType="1" noTextEdit="1"/>
              </p:cNvSpPr>
              <p:nvPr>
                <p:ph sz="half" idx="1"/>
              </p:nvPr>
            </p:nvSpPr>
            <p:spPr>
              <a:xfrm>
                <a:off x="5373236" y="1649491"/>
                <a:ext cx="4535438" cy="4918075"/>
              </a:xfrm>
              <a:blipFill>
                <a:blip r:embed="rId6"/>
                <a:stretch>
                  <a:fillRect l="-1747" t="-2854" r="-2285"/>
                </a:stretch>
              </a:blipFill>
            </p:spPr>
            <p:txBody>
              <a:bodyPr/>
              <a:lstStyle/>
              <a:p>
                <a:r>
                  <a:rPr lang="en-US">
                    <a:noFill/>
                  </a:rPr>
                  <a:t> </a:t>
                </a:r>
              </a:p>
            </p:txBody>
          </p:sp>
        </mc:Fallback>
      </mc:AlternateContent>
      <p:pic>
        <p:nvPicPr>
          <p:cNvPr id="30" name="Picture 29" descr="Chart, scatter chart&#10;&#10;Description automatically generated">
            <a:extLst>
              <a:ext uri="{FF2B5EF4-FFF2-40B4-BE49-F238E27FC236}">
                <a16:creationId xmlns:a16="http://schemas.microsoft.com/office/drawing/2014/main" id="{6A6F586F-E8D6-7D4A-8B91-183601B7B5EA}"/>
              </a:ext>
            </a:extLst>
          </p:cNvPr>
          <p:cNvPicPr>
            <a:picLocks noChangeAspect="1"/>
          </p:cNvPicPr>
          <p:nvPr/>
        </p:nvPicPr>
        <p:blipFill>
          <a:blip r:embed="rId7"/>
          <a:stretch>
            <a:fillRect/>
          </a:stretch>
        </p:blipFill>
        <p:spPr>
          <a:xfrm>
            <a:off x="5994639" y="3664982"/>
            <a:ext cx="2902964" cy="1468639"/>
          </a:xfrm>
          <a:prstGeom prst="rect">
            <a:avLst/>
          </a:prstGeom>
        </p:spPr>
      </p:pic>
      <p:cxnSp>
        <p:nvCxnSpPr>
          <p:cNvPr id="33" name="Straight Arrow Connector 32">
            <a:extLst>
              <a:ext uri="{FF2B5EF4-FFF2-40B4-BE49-F238E27FC236}">
                <a16:creationId xmlns:a16="http://schemas.microsoft.com/office/drawing/2014/main" id="{CF82060D-6DAE-2B4B-9297-C423BD29B43C}"/>
              </a:ext>
            </a:extLst>
          </p:cNvPr>
          <p:cNvCxnSpPr/>
          <p:nvPr/>
        </p:nvCxnSpPr>
        <p:spPr>
          <a:xfrm flipH="1">
            <a:off x="1995665" y="5602248"/>
            <a:ext cx="11430" cy="3771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Rounded Rectangle 33">
                <a:extLst>
                  <a:ext uri="{FF2B5EF4-FFF2-40B4-BE49-F238E27FC236}">
                    <a16:creationId xmlns:a16="http://schemas.microsoft.com/office/drawing/2014/main" id="{5C69DF85-B125-9747-810A-030C5CFDEB2D}"/>
                  </a:ext>
                </a:extLst>
              </p:cNvPr>
              <p:cNvSpPr/>
              <p:nvPr/>
            </p:nvSpPr>
            <p:spPr>
              <a:xfrm>
                <a:off x="1087938" y="5979438"/>
                <a:ext cx="2969712" cy="64389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m:rPr>
                          <m:sty m:val="p"/>
                        </m:rPr>
                        <a:rPr lang="en-US" i="1" smtClean="0">
                          <a:solidFill>
                            <a:schemeClr val="tx1"/>
                          </a:solidFill>
                          <a:latin typeface="Cambria Math" panose="02040503050406030204" pitchFamily="18" charset="0"/>
                        </a:rPr>
                        <m:t>Averaged</m:t>
                      </m:r>
                      <m:r>
                        <a:rPr lang="vi-VN" b="0" i="1" smtClean="0">
                          <a:solidFill>
                            <a:schemeClr val="tx1"/>
                          </a:solidFill>
                          <a:latin typeface="Cambria Math" panose="02040503050406030204" pitchFamily="18" charset="0"/>
                        </a:rPr>
                        <m:t> </m:t>
                      </m:r>
                      <m:r>
                        <m:rPr>
                          <m:sty m:val="p"/>
                        </m:rPr>
                        <a:rPr lang="en-US" i="1" smtClean="0">
                          <a:solidFill>
                            <a:schemeClr val="tx1"/>
                          </a:solidFill>
                          <a:latin typeface="Cambria Math" panose="02040503050406030204" pitchFamily="18" charset="0"/>
                        </a:rPr>
                        <m:t>ROC</m:t>
                      </m:r>
                      <m:r>
                        <a:rPr lang="vi-VN" b="0" i="1" smtClean="0">
                          <a:solidFill>
                            <a:schemeClr val="tx1"/>
                          </a:solidFill>
                          <a:latin typeface="Cambria Math" panose="02040503050406030204" pitchFamily="18" charset="0"/>
                        </a:rPr>
                        <m:t>+ </m:t>
                      </m:r>
                      <m:r>
                        <m:rPr>
                          <m:sty m:val="p"/>
                        </m:rPr>
                        <a:rPr lang="vi-VN" i="1">
                          <a:solidFill>
                            <a:schemeClr val="tx1"/>
                          </a:solidFill>
                          <a:latin typeface="Cambria Math" panose="02040503050406030204" pitchFamily="18" charset="0"/>
                        </a:rPr>
                        <m:t>Averaged</m:t>
                      </m:r>
                      <m:r>
                        <a:rPr lang="vi-VN" b="0" i="1" smtClean="0">
                          <a:solidFill>
                            <a:schemeClr val="tx1"/>
                          </a:solidFill>
                          <a:latin typeface="Cambria Math" panose="02040503050406030204" pitchFamily="18" charset="0"/>
                        </a:rPr>
                        <m:t> </m:t>
                      </m:r>
                      <m:r>
                        <m:rPr>
                          <m:sty m:val="p"/>
                        </m:rPr>
                        <a:rPr lang="vi-VN" i="1">
                          <a:solidFill>
                            <a:schemeClr val="tx1"/>
                          </a:solidFill>
                          <a:latin typeface="Cambria Math" panose="02040503050406030204" pitchFamily="18" charset="0"/>
                        </a:rPr>
                        <m:t>confidence</m:t>
                      </m:r>
                      <m:r>
                        <a:rPr lang="vi-VN" b="0" i="1" smtClean="0">
                          <a:solidFill>
                            <a:schemeClr val="tx1"/>
                          </a:solidFill>
                          <a:latin typeface="Cambria Math" panose="02040503050406030204" pitchFamily="18" charset="0"/>
                        </a:rPr>
                        <m:t> </m:t>
                      </m:r>
                      <m:r>
                        <m:rPr>
                          <m:sty m:val="p"/>
                        </m:rPr>
                        <a:rPr lang="vi-VN" i="1">
                          <a:solidFill>
                            <a:schemeClr val="tx1"/>
                          </a:solidFill>
                          <a:latin typeface="Cambria Math" panose="02040503050406030204" pitchFamily="18" charset="0"/>
                        </a:rPr>
                        <m:t>band</m:t>
                      </m:r>
                    </m:oMath>
                  </m:oMathPara>
                </a14:m>
                <a:endParaRPr lang="en-US">
                  <a:solidFill>
                    <a:schemeClr val="tx1"/>
                  </a:solidFill>
                </a:endParaRPr>
              </a:p>
            </p:txBody>
          </p:sp>
        </mc:Choice>
        <mc:Fallback xmlns="">
          <p:sp>
            <p:nvSpPr>
              <p:cNvPr id="34" name="Rounded Rectangle 33">
                <a:extLst>
                  <a:ext uri="{FF2B5EF4-FFF2-40B4-BE49-F238E27FC236}">
                    <a16:creationId xmlns:a16="http://schemas.microsoft.com/office/drawing/2014/main" id="{5C69DF85-B125-9747-810A-030C5CFDEB2D}"/>
                  </a:ext>
                </a:extLst>
              </p:cNvPr>
              <p:cNvSpPr>
                <a:spLocks noRot="1" noChangeAspect="1" noMove="1" noResize="1" noEditPoints="1" noAdjustHandles="1" noChangeArrowheads="1" noChangeShapeType="1" noTextEdit="1"/>
              </p:cNvSpPr>
              <p:nvPr/>
            </p:nvSpPr>
            <p:spPr>
              <a:xfrm>
                <a:off x="1087938" y="5979438"/>
                <a:ext cx="2969712" cy="643890"/>
              </a:xfrm>
              <a:prstGeom prst="roundRect">
                <a:avLst/>
              </a:prstGeom>
              <a:blipFill>
                <a:blip r:embed="rId8"/>
                <a:stretch>
                  <a:fillRect l="-1020" b="-5556"/>
                </a:stretch>
              </a:blipFill>
            </p:spPr>
            <p:txBody>
              <a:bodyPr/>
              <a:lstStyle/>
              <a:p>
                <a:r>
                  <a:rPr lang="en-US">
                    <a:noFill/>
                  </a:rPr>
                  <a:t> </a:t>
                </a:r>
              </a:p>
            </p:txBody>
          </p:sp>
        </mc:Fallback>
      </mc:AlternateContent>
      <p:sp>
        <p:nvSpPr>
          <p:cNvPr id="35" name="Rounded Rectangle 34">
            <a:extLst>
              <a:ext uri="{FF2B5EF4-FFF2-40B4-BE49-F238E27FC236}">
                <a16:creationId xmlns:a16="http://schemas.microsoft.com/office/drawing/2014/main" id="{1BAA8993-F0BC-534F-8E10-6A8316200492}"/>
              </a:ext>
            </a:extLst>
          </p:cNvPr>
          <p:cNvSpPr/>
          <p:nvPr/>
        </p:nvSpPr>
        <p:spPr>
          <a:xfrm>
            <a:off x="6566011" y="1013340"/>
            <a:ext cx="1760220" cy="52578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Data</a:t>
            </a:r>
          </a:p>
        </p:txBody>
      </p:sp>
    </p:spTree>
    <p:extLst>
      <p:ext uri="{BB962C8B-B14F-4D97-AF65-F5344CB8AC3E}">
        <p14:creationId xmlns:p14="http://schemas.microsoft.com/office/powerpoint/2010/main" val="2285309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5105-9693-8F46-9D8C-373DF3D6ACBB}"/>
              </a:ext>
            </a:extLst>
          </p:cNvPr>
          <p:cNvSpPr>
            <a:spLocks noGrp="1"/>
          </p:cNvSpPr>
          <p:nvPr>
            <p:ph type="title"/>
          </p:nvPr>
        </p:nvSpPr>
        <p:spPr>
          <a:xfrm>
            <a:off x="0" y="37305"/>
            <a:ext cx="4191000" cy="808515"/>
          </a:xfrm>
          <a:solidFill>
            <a:srgbClr val="FFC000"/>
          </a:solidFill>
        </p:spPr>
        <p:txBody>
          <a:bodyPr/>
          <a:lstStyle/>
          <a:p>
            <a:r>
              <a:rPr lang="en-US"/>
              <a:t>Lasso Coefficients </a:t>
            </a:r>
          </a:p>
        </p:txBody>
      </p:sp>
      <p:pic>
        <p:nvPicPr>
          <p:cNvPr id="7" name="Picture 6">
            <a:extLst>
              <a:ext uri="{FF2B5EF4-FFF2-40B4-BE49-F238E27FC236}">
                <a16:creationId xmlns:a16="http://schemas.microsoft.com/office/drawing/2014/main" id="{EEC1F73A-E571-134C-BCD0-DE4D932C6957}"/>
              </a:ext>
            </a:extLst>
          </p:cNvPr>
          <p:cNvPicPr>
            <a:picLocks noChangeAspect="1"/>
          </p:cNvPicPr>
          <p:nvPr/>
        </p:nvPicPr>
        <p:blipFill>
          <a:blip r:embed="rId2"/>
          <a:stretch>
            <a:fillRect/>
          </a:stretch>
        </p:blipFill>
        <p:spPr>
          <a:xfrm>
            <a:off x="188119" y="1690239"/>
            <a:ext cx="5907881" cy="3692426"/>
          </a:xfrm>
          <a:prstGeom prst="rect">
            <a:avLst/>
          </a:prstGeom>
        </p:spPr>
      </p:pic>
      <p:pic>
        <p:nvPicPr>
          <p:cNvPr id="8" name="Picture 7">
            <a:extLst>
              <a:ext uri="{FF2B5EF4-FFF2-40B4-BE49-F238E27FC236}">
                <a16:creationId xmlns:a16="http://schemas.microsoft.com/office/drawing/2014/main" id="{3D267FD3-7CAA-C641-8482-A7F19643D1C0}"/>
              </a:ext>
            </a:extLst>
          </p:cNvPr>
          <p:cNvPicPr>
            <a:picLocks noChangeAspect="1"/>
          </p:cNvPicPr>
          <p:nvPr/>
        </p:nvPicPr>
        <p:blipFill>
          <a:blip r:embed="rId3"/>
          <a:stretch>
            <a:fillRect/>
          </a:stretch>
        </p:blipFill>
        <p:spPr>
          <a:xfrm>
            <a:off x="6496050" y="-93217"/>
            <a:ext cx="5907881" cy="3692426"/>
          </a:xfrm>
          <a:prstGeom prst="rect">
            <a:avLst/>
          </a:prstGeom>
        </p:spPr>
      </p:pic>
      <p:pic>
        <p:nvPicPr>
          <p:cNvPr id="9" name="Picture 8">
            <a:extLst>
              <a:ext uri="{FF2B5EF4-FFF2-40B4-BE49-F238E27FC236}">
                <a16:creationId xmlns:a16="http://schemas.microsoft.com/office/drawing/2014/main" id="{FF87157F-8F20-7E42-8C50-2F646AF8F2F2}"/>
              </a:ext>
            </a:extLst>
          </p:cNvPr>
          <p:cNvPicPr>
            <a:picLocks noChangeAspect="1"/>
          </p:cNvPicPr>
          <p:nvPr/>
        </p:nvPicPr>
        <p:blipFill>
          <a:blip r:embed="rId4"/>
          <a:stretch>
            <a:fillRect/>
          </a:stretch>
        </p:blipFill>
        <p:spPr>
          <a:xfrm>
            <a:off x="6612731" y="3413465"/>
            <a:ext cx="5715000" cy="3571875"/>
          </a:xfrm>
          <a:prstGeom prst="rect">
            <a:avLst/>
          </a:prstGeom>
        </p:spPr>
      </p:pic>
      <p:sp>
        <p:nvSpPr>
          <p:cNvPr id="10" name="TextBox 9">
            <a:extLst>
              <a:ext uri="{FF2B5EF4-FFF2-40B4-BE49-F238E27FC236}">
                <a16:creationId xmlns:a16="http://schemas.microsoft.com/office/drawing/2014/main" id="{2281A3DA-4925-2F40-A7E4-3A3361872909}"/>
              </a:ext>
            </a:extLst>
          </p:cNvPr>
          <p:cNvSpPr txBox="1"/>
          <p:nvPr/>
        </p:nvSpPr>
        <p:spPr>
          <a:xfrm>
            <a:off x="817833" y="5396953"/>
            <a:ext cx="4648452" cy="461665"/>
          </a:xfrm>
          <a:prstGeom prst="rect">
            <a:avLst/>
          </a:prstGeom>
          <a:solidFill>
            <a:schemeClr val="accent2">
              <a:lumMod val="40000"/>
              <a:lumOff val="60000"/>
            </a:schemeClr>
          </a:solidFill>
        </p:spPr>
        <p:txBody>
          <a:bodyPr wrap="none" rtlCol="0">
            <a:spAutoFit/>
          </a:bodyPr>
          <a:lstStyle/>
          <a:p>
            <a:r>
              <a:rPr lang="en-US" sz="2400"/>
              <a:t>Larger sample size, smaller variance</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3238638-A24A-DC4A-8780-8D304A2829DA}"/>
                  </a:ext>
                </a:extLst>
              </p:cNvPr>
              <p:cNvSpPr txBox="1"/>
              <p:nvPr/>
            </p:nvSpPr>
            <p:spPr>
              <a:xfrm>
                <a:off x="817833" y="6082752"/>
                <a:ext cx="2051651" cy="645048"/>
              </a:xfrm>
              <a:prstGeom prst="rect">
                <a:avLst/>
              </a:prstGeom>
              <a:solidFill>
                <a:schemeClr val="accent2">
                  <a:lumMod val="40000"/>
                  <a:lumOff val="60000"/>
                </a:schemeClr>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𝛽</m:t>
                      </m:r>
                      <m:r>
                        <a:rPr lang="en-US" sz="2400" i="1" smtClean="0">
                          <a:latin typeface="Cambria Math" panose="02040503050406030204" pitchFamily="18" charset="0"/>
                          <a:ea typeface="Cambria Math" panose="02040503050406030204" pitchFamily="18" charset="0"/>
                        </a:rPr>
                        <m:t>∼</m:t>
                      </m:r>
                      <m:r>
                        <m:rPr>
                          <m:sty m:val="p"/>
                        </m:rPr>
                        <a:rPr lang="en-US" sz="2400" i="1">
                          <a:latin typeface="Cambria Math" panose="02040503050406030204" pitchFamily="18" charset="0"/>
                          <a:ea typeface="Cambria Math" panose="02040503050406030204" pitchFamily="18" charset="0"/>
                        </a:rPr>
                        <m:t>N</m:t>
                      </m:r>
                      <m:d>
                        <m:dPr>
                          <m:ctrlPr>
                            <a:rPr lang="en-US" sz="2400" i="1" smtClean="0">
                              <a:latin typeface="Cambria Math" panose="02040503050406030204" pitchFamily="18" charset="0"/>
                              <a:ea typeface="Cambria Math" panose="02040503050406030204" pitchFamily="18" charset="0"/>
                            </a:rPr>
                          </m:ctrlPr>
                        </m:dPr>
                        <m:e>
                          <m:acc>
                            <m:accPr>
                              <m:chr m:val="̂"/>
                              <m:ctrlPr>
                                <a:rPr lang="en-US" sz="2400" i="1" smtClean="0">
                                  <a:latin typeface="Cambria Math" panose="02040503050406030204" pitchFamily="18" charset="0"/>
                                  <a:ea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𝛽</m:t>
                              </m:r>
                            </m:e>
                          </m:acc>
                          <m:r>
                            <a:rPr lang="vi-VN" sz="2400" b="0" i="1" smtClean="0">
                              <a:latin typeface="Cambria Math" panose="02040503050406030204" pitchFamily="18" charset="0"/>
                              <a:ea typeface="Cambria Math" panose="02040503050406030204" pitchFamily="18" charset="0"/>
                            </a:rPr>
                            <m:t>,</m:t>
                          </m:r>
                          <m:sSubSup>
                            <m:sSubSupPr>
                              <m:ctrlPr>
                                <a:rPr lang="vi-VN" sz="2400" b="0" i="1" smtClean="0">
                                  <a:latin typeface="Cambria Math" panose="02040503050406030204" pitchFamily="18" charset="0"/>
                                  <a:ea typeface="Cambria Math" panose="02040503050406030204" pitchFamily="18" charset="0"/>
                                </a:rPr>
                              </m:ctrlPr>
                            </m:sSubSupPr>
                            <m:e>
                              <m:r>
                                <a:rPr lang="vi-VN" sz="2400" b="0" i="1" smtClean="0">
                                  <a:latin typeface="Cambria Math" panose="02040503050406030204" pitchFamily="18" charset="0"/>
                                  <a:ea typeface="Cambria Math" panose="02040503050406030204" pitchFamily="18" charset="0"/>
                                </a:rPr>
                                <m:t>𝜎</m:t>
                              </m:r>
                            </m:e>
                            <m:sub>
                              <m:acc>
                                <m:accPr>
                                  <m:chr m:val="̂"/>
                                  <m:ctrlPr>
                                    <a:rPr lang="en-US" sz="2400" i="1">
                                      <a:latin typeface="Cambria Math" panose="02040503050406030204" pitchFamily="18" charset="0"/>
                                      <a:ea typeface="Cambria Math" panose="02040503050406030204" pitchFamily="18" charset="0"/>
                                    </a:rPr>
                                  </m:ctrlPr>
                                </m:accPr>
                                <m:e>
                                  <m:r>
                                    <a:rPr lang="en-US" sz="2400" i="1">
                                      <a:latin typeface="Cambria Math" panose="02040503050406030204" pitchFamily="18" charset="0"/>
                                      <a:ea typeface="Cambria Math" panose="02040503050406030204" pitchFamily="18" charset="0"/>
                                    </a:rPr>
                                    <m:t>𝛽</m:t>
                                  </m:r>
                                </m:e>
                              </m:acc>
                            </m:sub>
                            <m:sup>
                              <m:r>
                                <a:rPr lang="vi-VN" sz="2400" i="1">
                                  <a:latin typeface="Cambria Math" panose="02040503050406030204" pitchFamily="18" charset="0"/>
                                  <a:ea typeface="Cambria Math" panose="02040503050406030204" pitchFamily="18" charset="0"/>
                                </a:rPr>
                                <m:t>2</m:t>
                              </m:r>
                            </m:sup>
                          </m:sSubSup>
                        </m:e>
                      </m:d>
                    </m:oMath>
                  </m:oMathPara>
                </a14:m>
                <a:endParaRPr lang="en-US" sz="2400"/>
              </a:p>
            </p:txBody>
          </p:sp>
        </mc:Choice>
        <mc:Fallback xmlns="">
          <p:sp>
            <p:nvSpPr>
              <p:cNvPr id="11" name="TextBox 10">
                <a:extLst>
                  <a:ext uri="{FF2B5EF4-FFF2-40B4-BE49-F238E27FC236}">
                    <a16:creationId xmlns:a16="http://schemas.microsoft.com/office/drawing/2014/main" id="{23238638-A24A-DC4A-8780-8D304A2829DA}"/>
                  </a:ext>
                </a:extLst>
              </p:cNvPr>
              <p:cNvSpPr txBox="1">
                <a:spLocks noRot="1" noChangeAspect="1" noMove="1" noResize="1" noEditPoints="1" noAdjustHandles="1" noChangeArrowheads="1" noChangeShapeType="1" noTextEdit="1"/>
              </p:cNvSpPr>
              <p:nvPr/>
            </p:nvSpPr>
            <p:spPr>
              <a:xfrm>
                <a:off x="817833" y="6082752"/>
                <a:ext cx="2051651" cy="645048"/>
              </a:xfrm>
              <a:prstGeom prst="rect">
                <a:avLst/>
              </a:prstGeom>
              <a:blipFill>
                <a:blip r:embed="rId5"/>
                <a:stretch>
                  <a:fillRect/>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025B7D47-BAEC-7148-8689-CAA5862B9B03}"/>
              </a:ext>
            </a:extLst>
          </p:cNvPr>
          <p:cNvCxnSpPr/>
          <p:nvPr/>
        </p:nvCxnSpPr>
        <p:spPr>
          <a:xfrm>
            <a:off x="3006644" y="6412230"/>
            <a:ext cx="54808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062BBCA-7901-4445-A7A0-7377FEDD23ED}"/>
              </a:ext>
            </a:extLst>
          </p:cNvPr>
          <p:cNvSpPr txBox="1"/>
          <p:nvPr/>
        </p:nvSpPr>
        <p:spPr>
          <a:xfrm>
            <a:off x="3760470" y="6229350"/>
            <a:ext cx="1470274" cy="369332"/>
          </a:xfrm>
          <a:prstGeom prst="rect">
            <a:avLst/>
          </a:prstGeom>
          <a:solidFill>
            <a:schemeClr val="accent2">
              <a:lumMod val="60000"/>
              <a:lumOff val="40000"/>
            </a:schemeClr>
          </a:solidFill>
        </p:spPr>
        <p:txBody>
          <a:bodyPr wrap="none" rtlCol="0">
            <a:spAutoFit/>
          </a:bodyPr>
          <a:lstStyle/>
          <a:p>
            <a:r>
              <a:rPr lang="en-US"/>
              <a:t>1000 samples</a:t>
            </a:r>
          </a:p>
        </p:txBody>
      </p:sp>
    </p:spTree>
    <p:extLst>
      <p:ext uri="{BB962C8B-B14F-4D97-AF65-F5344CB8AC3E}">
        <p14:creationId xmlns:p14="http://schemas.microsoft.com/office/powerpoint/2010/main" val="1821659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B1F510-3AA4-FF45-AEDB-041F4127ABDC}"/>
              </a:ext>
            </a:extLst>
          </p:cNvPr>
          <p:cNvPicPr>
            <a:picLocks noChangeAspect="1"/>
          </p:cNvPicPr>
          <p:nvPr/>
        </p:nvPicPr>
        <p:blipFill>
          <a:blip r:embed="rId2"/>
          <a:stretch>
            <a:fillRect/>
          </a:stretch>
        </p:blipFill>
        <p:spPr>
          <a:xfrm>
            <a:off x="419100" y="2166938"/>
            <a:ext cx="3876675" cy="3876675"/>
          </a:xfrm>
          <a:prstGeom prst="rect">
            <a:avLst/>
          </a:prstGeom>
        </p:spPr>
      </p:pic>
      <p:pic>
        <p:nvPicPr>
          <p:cNvPr id="5" name="Picture 4">
            <a:extLst>
              <a:ext uri="{FF2B5EF4-FFF2-40B4-BE49-F238E27FC236}">
                <a16:creationId xmlns:a16="http://schemas.microsoft.com/office/drawing/2014/main" id="{67AE685F-6C31-F143-A70E-A5F79CA86A55}"/>
              </a:ext>
            </a:extLst>
          </p:cNvPr>
          <p:cNvPicPr>
            <a:picLocks noChangeAspect="1"/>
          </p:cNvPicPr>
          <p:nvPr/>
        </p:nvPicPr>
        <p:blipFill>
          <a:blip r:embed="rId3"/>
          <a:stretch>
            <a:fillRect/>
          </a:stretch>
        </p:blipFill>
        <p:spPr>
          <a:xfrm>
            <a:off x="4200525" y="2166938"/>
            <a:ext cx="3876675" cy="3876675"/>
          </a:xfrm>
          <a:prstGeom prst="rect">
            <a:avLst/>
          </a:prstGeom>
        </p:spPr>
      </p:pic>
      <p:pic>
        <p:nvPicPr>
          <p:cNvPr id="10" name="Picture 9">
            <a:extLst>
              <a:ext uri="{FF2B5EF4-FFF2-40B4-BE49-F238E27FC236}">
                <a16:creationId xmlns:a16="http://schemas.microsoft.com/office/drawing/2014/main" id="{9D7C08A8-BE3B-4B41-A345-3C738EACCDDF}"/>
              </a:ext>
            </a:extLst>
          </p:cNvPr>
          <p:cNvPicPr>
            <a:picLocks noChangeAspect="1"/>
          </p:cNvPicPr>
          <p:nvPr/>
        </p:nvPicPr>
        <p:blipFill>
          <a:blip r:embed="rId4"/>
          <a:stretch>
            <a:fillRect/>
          </a:stretch>
        </p:blipFill>
        <p:spPr>
          <a:xfrm>
            <a:off x="7896225" y="2166938"/>
            <a:ext cx="3876675" cy="3876675"/>
          </a:xfrm>
          <a:prstGeom prst="rect">
            <a:avLst/>
          </a:prstGeom>
        </p:spPr>
      </p:pic>
      <p:sp>
        <p:nvSpPr>
          <p:cNvPr id="2" name="Title 1">
            <a:extLst>
              <a:ext uri="{FF2B5EF4-FFF2-40B4-BE49-F238E27FC236}">
                <a16:creationId xmlns:a16="http://schemas.microsoft.com/office/drawing/2014/main" id="{C38C5105-9693-8F46-9D8C-373DF3D6ACBB}"/>
              </a:ext>
            </a:extLst>
          </p:cNvPr>
          <p:cNvSpPr>
            <a:spLocks noGrp="1"/>
          </p:cNvSpPr>
          <p:nvPr>
            <p:ph type="title"/>
          </p:nvPr>
        </p:nvSpPr>
        <p:spPr>
          <a:xfrm>
            <a:off x="838200" y="672747"/>
            <a:ext cx="10515600" cy="715556"/>
          </a:xfrm>
          <a:solidFill>
            <a:srgbClr val="FFC000"/>
          </a:solidFill>
        </p:spPr>
        <p:txBody>
          <a:bodyPr vert="horz" lIns="91440" tIns="45720" rIns="91440" bIns="45720" rtlCol="0" anchor="ctr">
            <a:normAutofit/>
          </a:bodyPr>
          <a:lstStyle/>
          <a:p>
            <a:pPr algn="ctr"/>
            <a:r>
              <a:rPr lang="en-US" sz="3200" kern="1200">
                <a:latin typeface="+mj-lt"/>
                <a:ea typeface="+mj-ea"/>
                <a:cs typeface="+mj-cs"/>
              </a:rPr>
              <a:t>Variability of </a:t>
            </a:r>
            <a:r>
              <a:rPr lang="en-US" sz="3200"/>
              <a:t>ROC Curve</a:t>
            </a:r>
            <a:endParaRPr lang="en-US" sz="3200" kern="1200">
              <a:latin typeface="+mj-lt"/>
              <a:ea typeface="+mj-ea"/>
              <a:cs typeface="+mj-cs"/>
            </a:endParaRPr>
          </a:p>
        </p:txBody>
      </p:sp>
      <p:sp>
        <p:nvSpPr>
          <p:cNvPr id="12" name="Title 1">
            <a:extLst>
              <a:ext uri="{FF2B5EF4-FFF2-40B4-BE49-F238E27FC236}">
                <a16:creationId xmlns:a16="http://schemas.microsoft.com/office/drawing/2014/main" id="{1A8AD29C-1E5C-5F4C-A736-F897CE16219A}"/>
              </a:ext>
            </a:extLst>
          </p:cNvPr>
          <p:cNvSpPr txBox="1">
            <a:spLocks/>
          </p:cNvSpPr>
          <p:nvPr/>
        </p:nvSpPr>
        <p:spPr>
          <a:xfrm>
            <a:off x="838200" y="1651794"/>
            <a:ext cx="5892698" cy="662782"/>
          </a:xfrm>
          <a:prstGeom prst="rect">
            <a:avLst/>
          </a:prstGeom>
          <a:solidFill>
            <a:schemeClr val="accent4">
              <a:lumMod val="40000"/>
              <a:lumOff val="60000"/>
            </a:schemeClr>
          </a:solidFill>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95% confidence band</a:t>
            </a:r>
            <a:endParaRPr lang="en-US" err="1"/>
          </a:p>
        </p:txBody>
      </p:sp>
      <p:sp>
        <p:nvSpPr>
          <p:cNvPr id="13" name="TextBox 12">
            <a:extLst>
              <a:ext uri="{FF2B5EF4-FFF2-40B4-BE49-F238E27FC236}">
                <a16:creationId xmlns:a16="http://schemas.microsoft.com/office/drawing/2014/main" id="{3845669A-8881-0249-A0B6-2406522B740F}"/>
              </a:ext>
            </a:extLst>
          </p:cNvPr>
          <p:cNvSpPr txBox="1"/>
          <p:nvPr/>
        </p:nvSpPr>
        <p:spPr>
          <a:xfrm>
            <a:off x="1941125" y="6097092"/>
            <a:ext cx="6380593" cy="461665"/>
          </a:xfrm>
          <a:prstGeom prst="rect">
            <a:avLst/>
          </a:prstGeom>
          <a:solidFill>
            <a:schemeClr val="accent2">
              <a:lumMod val="40000"/>
              <a:lumOff val="60000"/>
            </a:schemeClr>
          </a:solidFill>
        </p:spPr>
        <p:txBody>
          <a:bodyPr wrap="none" lIns="91440" tIns="45720" rIns="91440" bIns="45720" rtlCol="0" anchor="t">
            <a:spAutoFit/>
          </a:bodyPr>
          <a:lstStyle/>
          <a:p>
            <a:r>
              <a:rPr lang="en-US" sz="2400"/>
              <a:t>Larger sample size -&gt; narrower confidence band</a:t>
            </a:r>
          </a:p>
        </p:txBody>
      </p:sp>
    </p:spTree>
    <p:extLst>
      <p:ext uri="{BB962C8B-B14F-4D97-AF65-F5344CB8AC3E}">
        <p14:creationId xmlns:p14="http://schemas.microsoft.com/office/powerpoint/2010/main" val="2851880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BC9A4-1442-8E49-A800-1134D066CD4B}"/>
              </a:ext>
            </a:extLst>
          </p:cNvPr>
          <p:cNvSpPr>
            <a:spLocks noGrp="1"/>
          </p:cNvSpPr>
          <p:nvPr>
            <p:ph type="title"/>
          </p:nvPr>
        </p:nvSpPr>
        <p:spPr>
          <a:solidFill>
            <a:schemeClr val="accent4"/>
          </a:solidFill>
        </p:spPr>
        <p:txBody>
          <a:bodyPr/>
          <a:lstStyle/>
          <a:p>
            <a:r>
              <a:rPr lang="en-US"/>
              <a:t>Conclusion &amp; Future Work</a:t>
            </a:r>
          </a:p>
        </p:txBody>
      </p:sp>
      <p:sp>
        <p:nvSpPr>
          <p:cNvPr id="5" name="Content Placeholder 2">
            <a:extLst>
              <a:ext uri="{FF2B5EF4-FFF2-40B4-BE49-F238E27FC236}">
                <a16:creationId xmlns:a16="http://schemas.microsoft.com/office/drawing/2014/main" id="{14E2ABED-4F2E-41DA-89F7-C4F07FCFD370}"/>
              </a:ext>
            </a:extLst>
          </p:cNvPr>
          <p:cNvSpPr txBox="1">
            <a:spLocks/>
          </p:cNvSpPr>
          <p:nvPr/>
        </p:nvSpPr>
        <p:spPr>
          <a:xfrm>
            <a:off x="838200" y="1825625"/>
            <a:ext cx="8647952"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Uncertainty of the ROC curve with or without covariates </a:t>
            </a:r>
            <a:endParaRPr lang="en-US">
              <a:cs typeface="Calibri"/>
            </a:endParaRPr>
          </a:p>
          <a:p>
            <a:pPr lvl="1"/>
            <a:r>
              <a:rPr lang="en-US">
                <a:cs typeface="Calibri"/>
              </a:rPr>
              <a:t>R Shiny app</a:t>
            </a:r>
          </a:p>
          <a:p>
            <a:r>
              <a:rPr lang="en-US"/>
              <a:t>Variability of ROC curves after Lasso selection </a:t>
            </a:r>
            <a:endParaRPr lang="en-US">
              <a:cs typeface="Calibri"/>
            </a:endParaRPr>
          </a:p>
          <a:p>
            <a:r>
              <a:rPr lang="en-US">
                <a:ea typeface="+mn-lt"/>
                <a:cs typeface="+mn-lt"/>
              </a:rPr>
              <a:t>Post selection inference on accuracy measure based on testing data sets </a:t>
            </a:r>
          </a:p>
          <a:p>
            <a:r>
              <a:rPr lang="en-US">
                <a:ea typeface="+mn-lt"/>
                <a:cs typeface="+mn-lt"/>
              </a:rPr>
              <a:t>Post Lasso selection inference for fire debris data </a:t>
            </a:r>
          </a:p>
          <a:p>
            <a:pPr marL="0" indent="0">
              <a:buNone/>
            </a:pPr>
            <a:endParaRPr lang="en-US"/>
          </a:p>
        </p:txBody>
      </p:sp>
    </p:spTree>
    <p:extLst>
      <p:ext uri="{BB962C8B-B14F-4D97-AF65-F5344CB8AC3E}">
        <p14:creationId xmlns:p14="http://schemas.microsoft.com/office/powerpoint/2010/main" val="37295471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217A8-7FD6-7046-A059-11B5E1291C65}"/>
              </a:ext>
            </a:extLst>
          </p:cNvPr>
          <p:cNvSpPr>
            <a:spLocks noGrp="1"/>
          </p:cNvSpPr>
          <p:nvPr>
            <p:ph type="title"/>
          </p:nvPr>
        </p:nvSpPr>
        <p:spPr>
          <a:solidFill>
            <a:schemeClr val="accent4"/>
          </a:solidFill>
        </p:spPr>
        <p:txBody>
          <a:bodyPr/>
          <a:lstStyle/>
          <a:p>
            <a:r>
              <a:rPr lang="en-US"/>
              <a:t>Acknowledgement</a:t>
            </a:r>
            <a:r>
              <a:rPr lang="en-US">
                <a:effectLst/>
              </a:rPr>
              <a:t> </a:t>
            </a:r>
            <a:endParaRPr lang="en-US"/>
          </a:p>
        </p:txBody>
      </p:sp>
      <p:sp>
        <p:nvSpPr>
          <p:cNvPr id="3" name="Content Placeholder 2">
            <a:extLst>
              <a:ext uri="{FF2B5EF4-FFF2-40B4-BE49-F238E27FC236}">
                <a16:creationId xmlns:a16="http://schemas.microsoft.com/office/drawing/2014/main" id="{40A4FD35-9DC9-524A-AEE7-C0A3E116B08F}"/>
              </a:ext>
            </a:extLst>
          </p:cNvPr>
          <p:cNvSpPr>
            <a:spLocks noGrp="1"/>
          </p:cNvSpPr>
          <p:nvPr>
            <p:ph idx="1"/>
          </p:nvPr>
        </p:nvSpPr>
        <p:spPr/>
        <p:txBody>
          <a:bodyPr/>
          <a:lstStyle/>
          <a:p>
            <a:r>
              <a:rPr lang="en-US"/>
              <a:t>This work  was partly supported in part by Awards No. 2018-DU-BX-0228 and No. 2019-DU-BX-0011 awarded by the National Institute of Justice, Office of Justice Programs, US Department of Justice. The opinions, findings, and conclusions or recommendations expressed in this publication are those of the authors and do not necessarily reflect those of the US Department of Justice.</a:t>
            </a:r>
          </a:p>
          <a:p>
            <a:endParaRPr lang="en-US"/>
          </a:p>
        </p:txBody>
      </p:sp>
      <p:pic>
        <p:nvPicPr>
          <p:cNvPr id="1026" name="Picture 2" descr="Message of thanks – Tivoli Group Limited">
            <a:extLst>
              <a:ext uri="{FF2B5EF4-FFF2-40B4-BE49-F238E27FC236}">
                <a16:creationId xmlns:a16="http://schemas.microsoft.com/office/drawing/2014/main" id="{53F849C8-C5C9-7640-B260-D26613B48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275" y="4476228"/>
            <a:ext cx="2593975" cy="1835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52452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A picture containing text, stationary, writing implement, pen&#10;&#10;Description automatically generated">
            <a:extLst>
              <a:ext uri="{FF2B5EF4-FFF2-40B4-BE49-F238E27FC236}">
                <a16:creationId xmlns:a16="http://schemas.microsoft.com/office/drawing/2014/main" id="{02A2B1A4-1965-4029-9088-958E86B83244}"/>
              </a:ext>
            </a:extLst>
          </p:cNvPr>
          <p:cNvPicPr>
            <a:picLocks noChangeAspect="1"/>
          </p:cNvPicPr>
          <p:nvPr/>
        </p:nvPicPr>
        <p:blipFill>
          <a:blip r:embed="rId2"/>
          <a:stretch>
            <a:fillRect/>
          </a:stretch>
        </p:blipFill>
        <p:spPr>
          <a:xfrm>
            <a:off x="3048000" y="1138428"/>
            <a:ext cx="6857999" cy="4588401"/>
          </a:xfrm>
          <a:prstGeom prst="rect">
            <a:avLst/>
          </a:prstGeom>
        </p:spPr>
      </p:pic>
    </p:spTree>
    <p:extLst>
      <p:ext uri="{BB962C8B-B14F-4D97-AF65-F5344CB8AC3E}">
        <p14:creationId xmlns:p14="http://schemas.microsoft.com/office/powerpoint/2010/main" val="32466417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C5105-9693-8F46-9D8C-373DF3D6ACBB}"/>
              </a:ext>
            </a:extLst>
          </p:cNvPr>
          <p:cNvSpPr>
            <a:spLocks noGrp="1"/>
          </p:cNvSpPr>
          <p:nvPr>
            <p:ph type="title"/>
          </p:nvPr>
        </p:nvSpPr>
        <p:spPr>
          <a:xfrm>
            <a:off x="838200" y="267279"/>
            <a:ext cx="10515600" cy="715556"/>
          </a:xfrm>
          <a:solidFill>
            <a:srgbClr val="FFC000"/>
          </a:solidFill>
        </p:spPr>
        <p:txBody>
          <a:bodyPr vert="horz" lIns="91440" tIns="45720" rIns="91440" bIns="45720" rtlCol="0" anchor="ctr">
            <a:normAutofit/>
          </a:bodyPr>
          <a:lstStyle/>
          <a:p>
            <a:pPr algn="ctr"/>
            <a:r>
              <a:rPr lang="en-US" sz="3200" kern="1200">
                <a:latin typeface="+mj-lt"/>
                <a:ea typeface="+mj-ea"/>
                <a:cs typeface="+mj-cs"/>
              </a:rPr>
              <a:t>Variability of AUC</a:t>
            </a:r>
            <a:r>
              <a:rPr lang="en-US" sz="3200"/>
              <a:t>: split data</a:t>
            </a:r>
            <a:endParaRPr lang="en-US" sz="3200" kern="1200">
              <a:latin typeface="+mj-lt"/>
              <a:ea typeface="+mj-ea"/>
              <a:cs typeface="+mj-cs"/>
            </a:endParaRPr>
          </a:p>
        </p:txBody>
      </p:sp>
      <p:pic>
        <p:nvPicPr>
          <p:cNvPr id="8" name="Picture 8" descr="Chart&#10;&#10;Description automatically generated">
            <a:extLst>
              <a:ext uri="{FF2B5EF4-FFF2-40B4-BE49-F238E27FC236}">
                <a16:creationId xmlns:a16="http://schemas.microsoft.com/office/drawing/2014/main" id="{FE88F826-B2E2-42F2-899E-58D935DDA775}"/>
              </a:ext>
            </a:extLst>
          </p:cNvPr>
          <p:cNvPicPr>
            <a:picLocks noChangeAspect="1"/>
          </p:cNvPicPr>
          <p:nvPr/>
        </p:nvPicPr>
        <p:blipFill>
          <a:blip r:embed="rId2"/>
          <a:stretch>
            <a:fillRect/>
          </a:stretch>
        </p:blipFill>
        <p:spPr>
          <a:xfrm>
            <a:off x="461301" y="1060457"/>
            <a:ext cx="2768910" cy="5705263"/>
          </a:xfrm>
          <a:prstGeom prst="rect">
            <a:avLst/>
          </a:prstGeom>
        </p:spPr>
      </p:pic>
      <p:pic>
        <p:nvPicPr>
          <p:cNvPr id="9" name="Picture 10" descr="Chart&#10;&#10;Description automatically generated">
            <a:extLst>
              <a:ext uri="{FF2B5EF4-FFF2-40B4-BE49-F238E27FC236}">
                <a16:creationId xmlns:a16="http://schemas.microsoft.com/office/drawing/2014/main" id="{9B6C2249-1CFA-48D1-82C9-491E40B77FDB}"/>
              </a:ext>
            </a:extLst>
          </p:cNvPr>
          <p:cNvPicPr>
            <a:picLocks noChangeAspect="1"/>
          </p:cNvPicPr>
          <p:nvPr/>
        </p:nvPicPr>
        <p:blipFill>
          <a:blip r:embed="rId3"/>
          <a:stretch>
            <a:fillRect/>
          </a:stretch>
        </p:blipFill>
        <p:spPr>
          <a:xfrm>
            <a:off x="4377509" y="990120"/>
            <a:ext cx="2807210" cy="5757207"/>
          </a:xfrm>
          <a:prstGeom prst="rect">
            <a:avLst/>
          </a:prstGeom>
        </p:spPr>
      </p:pic>
      <p:pic>
        <p:nvPicPr>
          <p:cNvPr id="3" name="Picture 3" descr="Chart&#10;&#10;Description automatically generated">
            <a:extLst>
              <a:ext uri="{FF2B5EF4-FFF2-40B4-BE49-F238E27FC236}">
                <a16:creationId xmlns:a16="http://schemas.microsoft.com/office/drawing/2014/main" id="{B81BD675-3488-4368-BCF1-AB727D4ECFFD}"/>
              </a:ext>
            </a:extLst>
          </p:cNvPr>
          <p:cNvPicPr>
            <a:picLocks noChangeAspect="1"/>
          </p:cNvPicPr>
          <p:nvPr/>
        </p:nvPicPr>
        <p:blipFill>
          <a:blip r:embed="rId4"/>
          <a:stretch>
            <a:fillRect/>
          </a:stretch>
        </p:blipFill>
        <p:spPr>
          <a:xfrm>
            <a:off x="7972451" y="1015999"/>
            <a:ext cx="2880124" cy="5841999"/>
          </a:xfrm>
          <a:prstGeom prst="rect">
            <a:avLst/>
          </a:prstGeom>
        </p:spPr>
      </p:pic>
    </p:spTree>
    <p:extLst>
      <p:ext uri="{BB962C8B-B14F-4D97-AF65-F5344CB8AC3E}">
        <p14:creationId xmlns:p14="http://schemas.microsoft.com/office/powerpoint/2010/main" val="641596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CE3EF98-69BB-4BB8-8794-FE8892225462}"/>
              </a:ext>
            </a:extLst>
          </p:cNvPr>
          <p:cNvSpPr>
            <a:spLocks noGrp="1"/>
          </p:cNvSpPr>
          <p:nvPr>
            <p:ph type="title"/>
          </p:nvPr>
        </p:nvSpPr>
        <p:spPr>
          <a:xfrm>
            <a:off x="838200" y="365125"/>
            <a:ext cx="3162300" cy="1325563"/>
          </a:xfrm>
          <a:solidFill>
            <a:srgbClr val="FFC000"/>
          </a:solidFill>
        </p:spPr>
        <p:txBody>
          <a:bodyPr/>
          <a:lstStyle/>
          <a:p>
            <a:r>
              <a:rPr lang="en-US">
                <a:cs typeface="Calibri Light"/>
              </a:rPr>
              <a:t>Classification Results: </a:t>
            </a:r>
            <a:endParaRPr lang="en-US"/>
          </a:p>
        </p:txBody>
      </p:sp>
      <p:sp>
        <p:nvSpPr>
          <p:cNvPr id="12" name="Title 1">
            <a:extLst>
              <a:ext uri="{FF2B5EF4-FFF2-40B4-BE49-F238E27FC236}">
                <a16:creationId xmlns:a16="http://schemas.microsoft.com/office/drawing/2014/main" id="{773B0D0E-140F-7441-BF49-BBA3DBBC367F}"/>
              </a:ext>
            </a:extLst>
          </p:cNvPr>
          <p:cNvSpPr txBox="1">
            <a:spLocks/>
          </p:cNvSpPr>
          <p:nvPr/>
        </p:nvSpPr>
        <p:spPr>
          <a:xfrm>
            <a:off x="690562" y="2766218"/>
            <a:ext cx="3162300" cy="1325563"/>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cs typeface="Calibri Light"/>
              </a:rPr>
              <a:t>100 features</a:t>
            </a:r>
            <a:endParaRPr lang="en-US"/>
          </a:p>
        </p:txBody>
      </p:sp>
      <p:pic>
        <p:nvPicPr>
          <p:cNvPr id="2" name="Picture 1">
            <a:extLst>
              <a:ext uri="{FF2B5EF4-FFF2-40B4-BE49-F238E27FC236}">
                <a16:creationId xmlns:a16="http://schemas.microsoft.com/office/drawing/2014/main" id="{78719BE1-3EF5-9146-B37B-9AD32D70FF6A}"/>
              </a:ext>
            </a:extLst>
          </p:cNvPr>
          <p:cNvPicPr>
            <a:picLocks noChangeAspect="1"/>
          </p:cNvPicPr>
          <p:nvPr/>
        </p:nvPicPr>
        <p:blipFill>
          <a:blip r:embed="rId2"/>
          <a:stretch>
            <a:fillRect/>
          </a:stretch>
        </p:blipFill>
        <p:spPr>
          <a:xfrm>
            <a:off x="5067300" y="0"/>
            <a:ext cx="6858000" cy="6858000"/>
          </a:xfrm>
          <a:prstGeom prst="rect">
            <a:avLst/>
          </a:prstGeom>
        </p:spPr>
      </p:pic>
    </p:spTree>
    <p:extLst>
      <p:ext uri="{BB962C8B-B14F-4D97-AF65-F5344CB8AC3E}">
        <p14:creationId xmlns:p14="http://schemas.microsoft.com/office/powerpoint/2010/main" val="810911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CE3EF98-69BB-4BB8-8794-FE8892225462}"/>
              </a:ext>
            </a:extLst>
          </p:cNvPr>
          <p:cNvSpPr>
            <a:spLocks noGrp="1"/>
          </p:cNvSpPr>
          <p:nvPr>
            <p:ph type="title"/>
          </p:nvPr>
        </p:nvSpPr>
        <p:spPr>
          <a:xfrm>
            <a:off x="4067175" y="0"/>
            <a:ext cx="4133850" cy="1098550"/>
          </a:xfrm>
          <a:solidFill>
            <a:srgbClr val="FFC000"/>
          </a:solidFill>
        </p:spPr>
        <p:txBody>
          <a:bodyPr>
            <a:normAutofit/>
          </a:bodyPr>
          <a:lstStyle/>
          <a:p>
            <a:r>
              <a:rPr lang="en-US" sz="3600">
                <a:cs typeface="Calibri Light"/>
              </a:rPr>
              <a:t>Classification Results </a:t>
            </a:r>
            <a:endParaRPr lang="en-US" sz="3600"/>
          </a:p>
        </p:txBody>
      </p:sp>
      <p:sp>
        <p:nvSpPr>
          <p:cNvPr id="12" name="Title 1">
            <a:extLst>
              <a:ext uri="{FF2B5EF4-FFF2-40B4-BE49-F238E27FC236}">
                <a16:creationId xmlns:a16="http://schemas.microsoft.com/office/drawing/2014/main" id="{773B0D0E-140F-7441-BF49-BBA3DBBC367F}"/>
              </a:ext>
            </a:extLst>
          </p:cNvPr>
          <p:cNvSpPr txBox="1">
            <a:spLocks/>
          </p:cNvSpPr>
          <p:nvPr/>
        </p:nvSpPr>
        <p:spPr>
          <a:xfrm>
            <a:off x="8904686" y="198436"/>
            <a:ext cx="2740817" cy="871538"/>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cs typeface="Calibri Light"/>
              </a:rPr>
              <a:t>500 features</a:t>
            </a:r>
            <a:endParaRPr lang="en-US" sz="3200"/>
          </a:p>
        </p:txBody>
      </p:sp>
      <p:pic>
        <p:nvPicPr>
          <p:cNvPr id="3" name="Picture 2">
            <a:extLst>
              <a:ext uri="{FF2B5EF4-FFF2-40B4-BE49-F238E27FC236}">
                <a16:creationId xmlns:a16="http://schemas.microsoft.com/office/drawing/2014/main" id="{78AF1279-9E01-9448-9DC3-6FE25DC91729}"/>
              </a:ext>
            </a:extLst>
          </p:cNvPr>
          <p:cNvPicPr>
            <a:picLocks noChangeAspect="1"/>
          </p:cNvPicPr>
          <p:nvPr/>
        </p:nvPicPr>
        <p:blipFill>
          <a:blip r:embed="rId2"/>
          <a:stretch>
            <a:fillRect/>
          </a:stretch>
        </p:blipFill>
        <p:spPr>
          <a:xfrm>
            <a:off x="6348416" y="1069974"/>
            <a:ext cx="6043613" cy="6043613"/>
          </a:xfrm>
          <a:prstGeom prst="rect">
            <a:avLst/>
          </a:prstGeom>
        </p:spPr>
      </p:pic>
      <p:pic>
        <p:nvPicPr>
          <p:cNvPr id="8" name="Picture 7">
            <a:extLst>
              <a:ext uri="{FF2B5EF4-FFF2-40B4-BE49-F238E27FC236}">
                <a16:creationId xmlns:a16="http://schemas.microsoft.com/office/drawing/2014/main" id="{09D75FE4-FC12-0642-9363-330AE13F83BC}"/>
              </a:ext>
            </a:extLst>
          </p:cNvPr>
          <p:cNvPicPr>
            <a:picLocks noChangeAspect="1"/>
          </p:cNvPicPr>
          <p:nvPr/>
        </p:nvPicPr>
        <p:blipFill>
          <a:blip r:embed="rId3"/>
          <a:stretch>
            <a:fillRect/>
          </a:stretch>
        </p:blipFill>
        <p:spPr>
          <a:xfrm>
            <a:off x="119058" y="1069974"/>
            <a:ext cx="5886450" cy="5886450"/>
          </a:xfrm>
          <a:prstGeom prst="rect">
            <a:avLst/>
          </a:prstGeom>
        </p:spPr>
      </p:pic>
      <p:sp>
        <p:nvSpPr>
          <p:cNvPr id="9" name="Title 1">
            <a:extLst>
              <a:ext uri="{FF2B5EF4-FFF2-40B4-BE49-F238E27FC236}">
                <a16:creationId xmlns:a16="http://schemas.microsoft.com/office/drawing/2014/main" id="{60E07096-D807-A841-802B-087A00DEB628}"/>
              </a:ext>
            </a:extLst>
          </p:cNvPr>
          <p:cNvSpPr txBox="1">
            <a:spLocks/>
          </p:cNvSpPr>
          <p:nvPr/>
        </p:nvSpPr>
        <p:spPr>
          <a:xfrm>
            <a:off x="483392" y="298449"/>
            <a:ext cx="2707483" cy="771525"/>
          </a:xfrm>
          <a:prstGeom prst="rect">
            <a:avLst/>
          </a:prstGeom>
          <a:solidFill>
            <a:schemeClr val="accent4">
              <a:lumMod val="20000"/>
              <a:lumOff val="80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cs typeface="Calibri Light"/>
              </a:rPr>
              <a:t>20 features</a:t>
            </a:r>
            <a:endParaRPr lang="en-US" sz="3200"/>
          </a:p>
        </p:txBody>
      </p:sp>
    </p:spTree>
    <p:extLst>
      <p:ext uri="{BB962C8B-B14F-4D97-AF65-F5344CB8AC3E}">
        <p14:creationId xmlns:p14="http://schemas.microsoft.com/office/powerpoint/2010/main" val="240191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ontent Placeholder 2">
            <a:extLst>
              <a:ext uri="{FF2B5EF4-FFF2-40B4-BE49-F238E27FC236}">
                <a16:creationId xmlns:a16="http://schemas.microsoft.com/office/drawing/2014/main" id="{397DE0DC-0AA4-4784-AB0C-94C8FEFE1CCD}"/>
              </a:ext>
            </a:extLst>
          </p:cNvPr>
          <p:cNvGraphicFramePr>
            <a:graphicFrameLocks noGrp="1"/>
          </p:cNvGraphicFramePr>
          <p:nvPr>
            <p:ph idx="1"/>
            <p:extLst>
              <p:ext uri="{D42A27DB-BD31-4B8C-83A1-F6EECF244321}">
                <p14:modId xmlns:p14="http://schemas.microsoft.com/office/powerpoint/2010/main" val="4140297693"/>
              </p:ext>
            </p:extLst>
          </p:nvPr>
        </p:nvGraphicFramePr>
        <p:xfrm>
          <a:off x="643468" y="1799759"/>
          <a:ext cx="5452532"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a:xfrm>
            <a:off x="8805333" y="6356350"/>
            <a:ext cx="2743200" cy="365125"/>
          </a:xfrm>
        </p:spPr>
        <p:txBody>
          <a:bodyPr>
            <a:normAutofit/>
          </a:bodyPr>
          <a:lstStyle/>
          <a:p>
            <a:pPr>
              <a:spcAft>
                <a:spcPts val="600"/>
              </a:spcAft>
            </a:pPr>
            <a:fld id="{B6F15528-21DE-4FAA-801E-634DDDAF4B2B}" type="slidenum">
              <a:rPr lang="en-US" smtClean="0"/>
              <a:pPr>
                <a:spcAft>
                  <a:spcPts val="600"/>
                </a:spcAft>
              </a:pPr>
              <a:t>3</a:t>
            </a:fld>
            <a:endParaRPr lang="en-US"/>
          </a:p>
        </p:txBody>
      </p:sp>
      <p:pic>
        <p:nvPicPr>
          <p:cNvPr id="5" name="Content Placeholder 8">
            <a:extLst>
              <a:ext uri="{FF2B5EF4-FFF2-40B4-BE49-F238E27FC236}">
                <a16:creationId xmlns:a16="http://schemas.microsoft.com/office/drawing/2014/main" id="{B1B0CC25-3597-F744-BD80-B3EBD812D1AE}"/>
              </a:ext>
            </a:extLst>
          </p:cNvPr>
          <p:cNvPicPr>
            <a:picLocks noChangeAspect="1"/>
          </p:cNvPicPr>
          <p:nvPr/>
        </p:nvPicPr>
        <p:blipFill>
          <a:blip r:embed="rId7"/>
          <a:srcRect/>
          <a:stretch/>
        </p:blipFill>
        <p:spPr>
          <a:xfrm>
            <a:off x="6257812" y="1929402"/>
            <a:ext cx="5290720" cy="4101139"/>
          </a:xfrm>
          <a:prstGeom prst="rect">
            <a:avLst/>
          </a:prstGeom>
        </p:spPr>
      </p:pic>
      <p:sp>
        <p:nvSpPr>
          <p:cNvPr id="8" name="Title 1">
            <a:extLst>
              <a:ext uri="{FF2B5EF4-FFF2-40B4-BE49-F238E27FC236}">
                <a16:creationId xmlns:a16="http://schemas.microsoft.com/office/drawing/2014/main" id="{AF5EE857-87EC-D448-B77F-AC881ECA06DC}"/>
              </a:ext>
            </a:extLst>
          </p:cNvPr>
          <p:cNvSpPr txBox="1">
            <a:spLocks/>
          </p:cNvSpPr>
          <p:nvPr/>
        </p:nvSpPr>
        <p:spPr>
          <a:xfrm>
            <a:off x="672303" y="297749"/>
            <a:ext cx="7696200" cy="839016"/>
          </a:xfrm>
          <a:prstGeom prst="rect">
            <a:avLst/>
          </a:prstGeom>
          <a:solidFill>
            <a:srgbClr val="FFC00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Dataset</a:t>
            </a:r>
          </a:p>
        </p:txBody>
      </p:sp>
    </p:spTree>
    <p:extLst>
      <p:ext uri="{BB962C8B-B14F-4D97-AF65-F5344CB8AC3E}">
        <p14:creationId xmlns:p14="http://schemas.microsoft.com/office/powerpoint/2010/main" val="365070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1A5BB7-EF13-D842-A16E-C00A3330215E}"/>
              </a:ext>
            </a:extLst>
          </p:cNvPr>
          <p:cNvSpPr>
            <a:spLocks noGrp="1"/>
          </p:cNvSpPr>
          <p:nvPr>
            <p:ph idx="1"/>
          </p:nvPr>
        </p:nvSpPr>
        <p:spPr>
          <a:xfrm>
            <a:off x="236622" y="1232823"/>
            <a:ext cx="11178831" cy="1374499"/>
          </a:xfrm>
        </p:spPr>
        <p:txBody>
          <a:bodyPr vert="horz" lIns="91440" tIns="45720" rIns="91440" bIns="45720" rtlCol="0" anchor="t">
            <a:normAutofit/>
          </a:bodyPr>
          <a:lstStyle/>
          <a:p>
            <a:pPr marL="914400" lvl="2" indent="0">
              <a:buNone/>
            </a:pPr>
            <a:r>
              <a:rPr lang="en-US" altLang="en-US" sz="1800">
                <a:solidFill>
                  <a:srgbClr val="000000"/>
                </a:solidFill>
                <a:cs typeface="Calibri"/>
              </a:rPr>
              <a:t>For a given cut-point c,  </a:t>
            </a:r>
            <a:endParaRPr lang="en-US" altLang="en-US" sz="1800">
              <a:solidFill>
                <a:srgbClr val="FF0000"/>
              </a:solidFill>
              <a:cs typeface="Calibri" panose="020F0502020204030204"/>
            </a:endParaRPr>
          </a:p>
          <a:p>
            <a:pPr lvl="2"/>
            <a:r>
              <a:rPr lang="en-US" altLang="en-US" sz="1800">
                <a:solidFill>
                  <a:srgbClr val="FF0000"/>
                </a:solidFill>
              </a:rPr>
              <a:t>Sensitivity </a:t>
            </a:r>
            <a:r>
              <a:rPr lang="en-US" altLang="en-US" sz="1800"/>
              <a:t>= proportion of </a:t>
            </a:r>
            <a:r>
              <a:rPr lang="en-US" sz="1800">
                <a:ea typeface="+mn-lt"/>
                <a:cs typeface="+mn-lt"/>
              </a:rPr>
              <a:t>genuine scores &gt; c</a:t>
            </a:r>
            <a:endParaRPr lang="en-US" altLang="en-US" sz="1800">
              <a:solidFill>
                <a:srgbClr val="FF0000"/>
              </a:solidFill>
              <a:ea typeface="+mn-lt"/>
              <a:cs typeface="+mn-lt"/>
            </a:endParaRPr>
          </a:p>
          <a:p>
            <a:pPr lvl="2"/>
            <a:r>
              <a:rPr lang="en-US" altLang="en-US" sz="1800">
                <a:solidFill>
                  <a:srgbClr val="FF0000"/>
                </a:solidFill>
              </a:rPr>
              <a:t>Specificity </a:t>
            </a:r>
            <a:r>
              <a:rPr lang="en-US" altLang="en-US" sz="1800"/>
              <a:t>= proportion of </a:t>
            </a:r>
            <a:r>
              <a:rPr lang="en-US" sz="1800">
                <a:ea typeface="+mn-lt"/>
                <a:cs typeface="+mn-lt"/>
              </a:rPr>
              <a:t>imposter score ≤  c</a:t>
            </a:r>
          </a:p>
          <a:p>
            <a:endParaRPr lang="en-US"/>
          </a:p>
        </p:txBody>
      </p:sp>
      <p:grpSp>
        <p:nvGrpSpPr>
          <p:cNvPr id="7" name="Group 6">
            <a:extLst>
              <a:ext uri="{FF2B5EF4-FFF2-40B4-BE49-F238E27FC236}">
                <a16:creationId xmlns:a16="http://schemas.microsoft.com/office/drawing/2014/main" id="{BC76D12B-1935-476A-B135-36CC93587CFC}"/>
              </a:ext>
            </a:extLst>
          </p:cNvPr>
          <p:cNvGrpSpPr/>
          <p:nvPr/>
        </p:nvGrpSpPr>
        <p:grpSpPr>
          <a:xfrm>
            <a:off x="6034555" y="2503624"/>
            <a:ext cx="5600753" cy="3676191"/>
            <a:chOff x="6034555" y="2503624"/>
            <a:chExt cx="5600753" cy="3676191"/>
          </a:xfrm>
        </p:grpSpPr>
        <p:pic>
          <p:nvPicPr>
            <p:cNvPr id="8" name="Picture 7" descr="http://gim.unmc.edu/dxtests/roccomp.jpg">
              <a:extLst>
                <a:ext uri="{FF2B5EF4-FFF2-40B4-BE49-F238E27FC236}">
                  <a16:creationId xmlns:a16="http://schemas.microsoft.com/office/drawing/2014/main" id="{6C328DCA-52E9-DD4F-A6C1-3283DDE8A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153" b="10909"/>
            <a:stretch>
              <a:fillRect/>
            </a:stretch>
          </p:blipFill>
          <p:spPr bwMode="auto">
            <a:xfrm>
              <a:off x="7007061" y="2503624"/>
              <a:ext cx="4628247" cy="335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2381FC4F-D8A2-1046-AA43-237518E80478}"/>
                </a:ext>
              </a:extLst>
            </p:cNvPr>
            <p:cNvSpPr txBox="1"/>
            <p:nvPr/>
          </p:nvSpPr>
          <p:spPr>
            <a:xfrm>
              <a:off x="6034555" y="4077757"/>
              <a:ext cx="1143000" cy="307975"/>
            </a:xfrm>
            <a:prstGeom prst="rect">
              <a:avLst/>
            </a:prstGeom>
            <a:noFill/>
          </p:spPr>
          <p:txBody>
            <a:bodyPr>
              <a:spAutoFit/>
            </a:bodyPr>
            <a:lstStyle/>
            <a:p>
              <a:pPr>
                <a:defRPr/>
              </a:pPr>
              <a:r>
                <a:rPr lang="en-US" sz="1400">
                  <a:effectLst>
                    <a:outerShdw blurRad="38100" dist="38100" dir="2700000" algn="tl">
                      <a:srgbClr val="000000">
                        <a:alpha val="43137"/>
                      </a:srgbClr>
                    </a:outerShdw>
                  </a:effectLst>
                  <a:latin typeface="Arial" charset="0"/>
                </a:rPr>
                <a:t>Sensitivity</a:t>
              </a:r>
            </a:p>
          </p:txBody>
        </p:sp>
        <p:sp>
          <p:nvSpPr>
            <p:cNvPr id="10" name="TextBox 9">
              <a:extLst>
                <a:ext uri="{FF2B5EF4-FFF2-40B4-BE49-F238E27FC236}">
                  <a16:creationId xmlns:a16="http://schemas.microsoft.com/office/drawing/2014/main" id="{1B800ADB-3A41-064B-85B1-ED2872A38991}"/>
                </a:ext>
              </a:extLst>
            </p:cNvPr>
            <p:cNvSpPr txBox="1"/>
            <p:nvPr/>
          </p:nvSpPr>
          <p:spPr>
            <a:xfrm>
              <a:off x="8225898" y="5872038"/>
              <a:ext cx="2516605" cy="307777"/>
            </a:xfrm>
            <a:prstGeom prst="rect">
              <a:avLst/>
            </a:prstGeom>
            <a:noFill/>
          </p:spPr>
          <p:txBody>
            <a:bodyPr wrap="square">
              <a:spAutoFit/>
            </a:bodyPr>
            <a:lstStyle/>
            <a:p>
              <a:pPr>
                <a:defRPr/>
              </a:pPr>
              <a:r>
                <a:rPr lang="en-US" sz="1400">
                  <a:effectLst>
                    <a:outerShdw blurRad="38100" dist="38100" dir="2700000" algn="tl">
                      <a:srgbClr val="000000">
                        <a:alpha val="43137"/>
                      </a:srgbClr>
                    </a:outerShdw>
                  </a:effectLst>
                  <a:latin typeface="Arial" charset="0"/>
                </a:rPr>
                <a:t>1  -  specificity=FPR</a:t>
              </a:r>
            </a:p>
          </p:txBody>
        </p:sp>
      </p:grpSp>
      <p:grpSp>
        <p:nvGrpSpPr>
          <p:cNvPr id="6" name="Group 5">
            <a:extLst>
              <a:ext uri="{FF2B5EF4-FFF2-40B4-BE49-F238E27FC236}">
                <a16:creationId xmlns:a16="http://schemas.microsoft.com/office/drawing/2014/main" id="{32FC3AF2-9D10-4596-A50A-E85EDC15B2B5}"/>
              </a:ext>
            </a:extLst>
          </p:cNvPr>
          <p:cNvGrpSpPr/>
          <p:nvPr/>
        </p:nvGrpSpPr>
        <p:grpSpPr>
          <a:xfrm>
            <a:off x="740548" y="2501169"/>
            <a:ext cx="5199042" cy="3466028"/>
            <a:chOff x="740548" y="2501169"/>
            <a:chExt cx="5199042" cy="3466028"/>
          </a:xfrm>
        </p:grpSpPr>
        <p:pic>
          <p:nvPicPr>
            <p:cNvPr id="4" name="Picture 2" descr="Plot of _SENSIT_ by _PROB_">
              <a:extLst>
                <a:ext uri="{FF2B5EF4-FFF2-40B4-BE49-F238E27FC236}">
                  <a16:creationId xmlns:a16="http://schemas.microsoft.com/office/drawing/2014/main" id="{EA1D94D0-C6ED-D04C-AB16-B5BD57EBA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548" y="2501169"/>
              <a:ext cx="5199042" cy="346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DEEF4648-998D-8A47-8627-38F801B02C62}"/>
                </a:ext>
              </a:extLst>
            </p:cNvPr>
            <p:cNvSpPr txBox="1"/>
            <p:nvPr/>
          </p:nvSpPr>
          <p:spPr>
            <a:xfrm>
              <a:off x="1544053" y="3650747"/>
              <a:ext cx="1371600" cy="400050"/>
            </a:xfrm>
            <a:prstGeom prst="rect">
              <a:avLst/>
            </a:prstGeom>
            <a:noFill/>
            <a:ln w="3175">
              <a:solidFill>
                <a:schemeClr val="tx1"/>
              </a:solidFill>
            </a:ln>
          </p:spPr>
          <p:txBody>
            <a:bodyPr>
              <a:spAutoFit/>
            </a:bodyPr>
            <a:lstStyle/>
            <a:p>
              <a:pPr>
                <a:defRPr/>
              </a:pPr>
              <a:r>
                <a:rPr lang="en-US" sz="2000">
                  <a:effectLst>
                    <a:outerShdw blurRad="38100" dist="38100" dir="2700000" algn="tl">
                      <a:srgbClr val="000000">
                        <a:alpha val="43137"/>
                      </a:srgbClr>
                    </a:outerShdw>
                  </a:effectLst>
                  <a:latin typeface="Arial" charset="0"/>
                </a:rPr>
                <a:t>Sensitivity</a:t>
              </a:r>
            </a:p>
          </p:txBody>
        </p:sp>
        <p:sp>
          <p:nvSpPr>
            <p:cNvPr id="12" name="TextBox 11">
              <a:extLst>
                <a:ext uri="{FF2B5EF4-FFF2-40B4-BE49-F238E27FC236}">
                  <a16:creationId xmlns:a16="http://schemas.microsoft.com/office/drawing/2014/main" id="{4BA9E89F-C711-904C-A078-1AE9171EF6F2}"/>
                </a:ext>
              </a:extLst>
            </p:cNvPr>
            <p:cNvSpPr txBox="1"/>
            <p:nvPr/>
          </p:nvSpPr>
          <p:spPr>
            <a:xfrm>
              <a:off x="4567990" y="3571705"/>
              <a:ext cx="1371600" cy="400050"/>
            </a:xfrm>
            <a:prstGeom prst="rect">
              <a:avLst/>
            </a:prstGeom>
            <a:noFill/>
            <a:ln w="3175">
              <a:solidFill>
                <a:schemeClr val="tx1"/>
              </a:solidFill>
            </a:ln>
          </p:spPr>
          <p:txBody>
            <a:bodyPr>
              <a:spAutoFit/>
            </a:bodyPr>
            <a:lstStyle/>
            <a:p>
              <a:pPr>
                <a:defRPr/>
              </a:pPr>
              <a:r>
                <a:rPr lang="en-US" sz="2000">
                  <a:effectLst>
                    <a:outerShdw blurRad="38100" dist="38100" dir="2700000" algn="tl">
                      <a:srgbClr val="000000">
                        <a:alpha val="43137"/>
                      </a:srgbClr>
                    </a:outerShdw>
                  </a:effectLst>
                  <a:latin typeface="Arial" charset="0"/>
                </a:rPr>
                <a:t>Specificity</a:t>
              </a:r>
            </a:p>
          </p:txBody>
        </p:sp>
      </p:grpSp>
      <p:sp>
        <p:nvSpPr>
          <p:cNvPr id="5" name="TextBox 4">
            <a:extLst>
              <a:ext uri="{FF2B5EF4-FFF2-40B4-BE49-F238E27FC236}">
                <a16:creationId xmlns:a16="http://schemas.microsoft.com/office/drawing/2014/main" id="{1C453CFD-E736-F54E-A3AE-AB3334678473}"/>
              </a:ext>
            </a:extLst>
          </p:cNvPr>
          <p:cNvSpPr txBox="1"/>
          <p:nvPr/>
        </p:nvSpPr>
        <p:spPr>
          <a:xfrm>
            <a:off x="1087939" y="6151090"/>
            <a:ext cx="9169275" cy="369332"/>
          </a:xfrm>
          <a:prstGeom prst="rect">
            <a:avLst/>
          </a:prstGeom>
          <a:noFill/>
        </p:spPr>
        <p:txBody>
          <a:bodyPr wrap="square" lIns="91440" tIns="45720" rIns="91440" bIns="45720" rtlCol="0" anchor="t">
            <a:spAutoFit/>
          </a:bodyPr>
          <a:lstStyle/>
          <a:p>
            <a:r>
              <a:rPr lang="en-US" altLang="en-US"/>
              <a:t>The </a:t>
            </a:r>
            <a:r>
              <a:rPr lang="en-US" altLang="en-US">
                <a:solidFill>
                  <a:srgbClr val="FF0000"/>
                </a:solidFill>
              </a:rPr>
              <a:t>area under the ROC curve (AUC) </a:t>
            </a:r>
            <a:r>
              <a:rPr lang="en-US" altLang="en-US"/>
              <a:t>is a measure of classification accuracy.</a:t>
            </a:r>
            <a:endParaRPr lang="en-US"/>
          </a:p>
        </p:txBody>
      </p:sp>
      <p:sp>
        <p:nvSpPr>
          <p:cNvPr id="15" name="Title 1">
            <a:extLst>
              <a:ext uri="{FF2B5EF4-FFF2-40B4-BE49-F238E27FC236}">
                <a16:creationId xmlns:a16="http://schemas.microsoft.com/office/drawing/2014/main" id="{52C69575-C2BE-E447-AE1F-0814C6D88D3E}"/>
              </a:ext>
            </a:extLst>
          </p:cNvPr>
          <p:cNvSpPr>
            <a:spLocks noGrp="1"/>
          </p:cNvSpPr>
          <p:nvPr>
            <p:ph type="title"/>
          </p:nvPr>
        </p:nvSpPr>
        <p:spPr>
          <a:xfrm>
            <a:off x="1087938" y="63954"/>
            <a:ext cx="9169275" cy="839016"/>
          </a:xfrm>
          <a:solidFill>
            <a:srgbClr val="FFC000"/>
          </a:solidFill>
        </p:spPr>
        <p:txBody>
          <a:bodyPr>
            <a:normAutofit/>
          </a:bodyPr>
          <a:lstStyle/>
          <a:p>
            <a:r>
              <a:rPr lang="en-US" sz="4000"/>
              <a:t>ROC Curve (Zhou, et al., 2009; Pepe, 2004)</a:t>
            </a:r>
          </a:p>
        </p:txBody>
      </p:sp>
    </p:spTree>
    <p:extLst>
      <p:ext uri="{BB962C8B-B14F-4D97-AF65-F5344CB8AC3E}">
        <p14:creationId xmlns:p14="http://schemas.microsoft.com/office/powerpoint/2010/main" val="587004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B6F15528-21DE-4FAA-801E-634DDDAF4B2B}" type="slidenum">
              <a:rPr lang="en-US" smtClean="0"/>
              <a:pPr>
                <a:spcAft>
                  <a:spcPts val="600"/>
                </a:spcAft>
              </a:pPr>
              <a:t>5</a:t>
            </a:fld>
            <a:endParaRPr lang="en-US"/>
          </a:p>
        </p:txBody>
      </p:sp>
      <p:sp>
        <p:nvSpPr>
          <p:cNvPr id="3" name="TextBox 2">
            <a:extLst>
              <a:ext uri="{FF2B5EF4-FFF2-40B4-BE49-F238E27FC236}">
                <a16:creationId xmlns:a16="http://schemas.microsoft.com/office/drawing/2014/main" id="{E53A2197-481B-2E48-BE61-A347EC6278FF}"/>
              </a:ext>
            </a:extLst>
          </p:cNvPr>
          <p:cNvSpPr txBox="1"/>
          <p:nvPr/>
        </p:nvSpPr>
        <p:spPr>
          <a:xfrm>
            <a:off x="1008184" y="1459907"/>
            <a:ext cx="10175630" cy="767904"/>
          </a:xfrm>
          <a:prstGeom prst="rect">
            <a:avLst/>
          </a:prstGeom>
        </p:spPr>
        <p:txBody>
          <a:bodyPr vert="horz" lIns="91440" tIns="45720" rIns="91440" bIns="45720" rtlCol="0" anchor="ctr">
            <a:normAutofit/>
          </a:bodyPr>
          <a:lstStyle/>
          <a:p>
            <a:pPr indent="-228600" algn="ctr">
              <a:lnSpc>
                <a:spcPct val="90000"/>
              </a:lnSpc>
              <a:spcAft>
                <a:spcPts val="600"/>
              </a:spcAft>
              <a:buFont typeface="Arial" panose="020B0604020202020204" pitchFamily="34" charset="0"/>
              <a:buChar char="•"/>
            </a:pPr>
            <a:r>
              <a:rPr lang="en-US" sz="2000"/>
              <a:t>Use the R Shiny application: </a:t>
            </a:r>
            <a:r>
              <a:rPr lang="en-US" sz="2000">
                <a:hlinkClick r:id="rId3"/>
              </a:rPr>
              <a:t>https://menglingheshiny.shinyapps.io/orderROCweb/</a:t>
            </a:r>
            <a:endParaRPr lang="en-US" sz="2000"/>
          </a:p>
          <a:p>
            <a:pPr indent="-228600" algn="ctr">
              <a:lnSpc>
                <a:spcPct val="90000"/>
              </a:lnSpc>
              <a:spcAft>
                <a:spcPts val="600"/>
              </a:spcAft>
              <a:buFont typeface="Arial" panose="020B0604020202020204" pitchFamily="34" charset="0"/>
              <a:buChar char="•"/>
            </a:pPr>
            <a:endParaRPr lang="en-US" sz="2000"/>
          </a:p>
        </p:txBody>
      </p:sp>
      <p:pic>
        <p:nvPicPr>
          <p:cNvPr id="6" name="Picture 5">
            <a:extLst>
              <a:ext uri="{FF2B5EF4-FFF2-40B4-BE49-F238E27FC236}">
                <a16:creationId xmlns:a16="http://schemas.microsoft.com/office/drawing/2014/main" id="{10FFF4E0-C429-A741-881B-D4EF52622FD8}"/>
              </a:ext>
            </a:extLst>
          </p:cNvPr>
          <p:cNvPicPr>
            <a:picLocks noChangeAspect="1"/>
          </p:cNvPicPr>
          <p:nvPr/>
        </p:nvPicPr>
        <p:blipFill>
          <a:blip r:embed="rId4"/>
          <a:stretch/>
        </p:blipFill>
        <p:spPr>
          <a:xfrm>
            <a:off x="835154" y="2475183"/>
            <a:ext cx="10515595" cy="3759325"/>
          </a:xfrm>
          <a:prstGeom prst="rect">
            <a:avLst/>
          </a:prstGeom>
        </p:spPr>
      </p:pic>
      <p:sp>
        <p:nvSpPr>
          <p:cNvPr id="8" name="Title 1">
            <a:extLst>
              <a:ext uri="{FF2B5EF4-FFF2-40B4-BE49-F238E27FC236}">
                <a16:creationId xmlns:a16="http://schemas.microsoft.com/office/drawing/2014/main" id="{0704E4AE-0C71-2F48-B032-4DC995C7BDBF}"/>
              </a:ext>
            </a:extLst>
          </p:cNvPr>
          <p:cNvSpPr>
            <a:spLocks noGrp="1"/>
          </p:cNvSpPr>
          <p:nvPr>
            <p:ph type="title"/>
          </p:nvPr>
        </p:nvSpPr>
        <p:spPr>
          <a:xfrm>
            <a:off x="1087939" y="63954"/>
            <a:ext cx="7696200" cy="839016"/>
          </a:xfrm>
          <a:solidFill>
            <a:srgbClr val="FFC000"/>
          </a:solidFill>
        </p:spPr>
        <p:txBody>
          <a:bodyPr>
            <a:normAutofit/>
          </a:bodyPr>
          <a:lstStyle/>
          <a:p>
            <a:r>
              <a:rPr lang="en-US" sz="4000"/>
              <a:t>Variability of ROC Curve</a:t>
            </a:r>
          </a:p>
        </p:txBody>
      </p:sp>
    </p:spTree>
    <p:extLst>
      <p:ext uri="{BB962C8B-B14F-4D97-AF65-F5344CB8AC3E}">
        <p14:creationId xmlns:p14="http://schemas.microsoft.com/office/powerpoint/2010/main" val="4151435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B6F15528-21DE-4FAA-801E-634DDDAF4B2B}" type="slidenum">
              <a:rPr lang="en-US" smtClean="0"/>
              <a:pPr>
                <a:spcAft>
                  <a:spcPts val="600"/>
                </a:spcAft>
              </a:pPr>
              <a:t>6</a:t>
            </a:fld>
            <a:endParaRPr lang="en-US"/>
          </a:p>
        </p:txBody>
      </p:sp>
      <p:pic>
        <p:nvPicPr>
          <p:cNvPr id="7" name="Picture 6">
            <a:extLst>
              <a:ext uri="{FF2B5EF4-FFF2-40B4-BE49-F238E27FC236}">
                <a16:creationId xmlns:a16="http://schemas.microsoft.com/office/drawing/2014/main" id="{31CA54D5-8D05-DA4F-AB16-A25E7FB8576C}"/>
              </a:ext>
            </a:extLst>
          </p:cNvPr>
          <p:cNvPicPr>
            <a:picLocks noChangeAspect="1"/>
          </p:cNvPicPr>
          <p:nvPr/>
        </p:nvPicPr>
        <p:blipFill>
          <a:blip r:embed="rId2"/>
          <a:srcRect/>
          <a:stretch/>
        </p:blipFill>
        <p:spPr>
          <a:xfrm>
            <a:off x="319147" y="1615443"/>
            <a:ext cx="11715070" cy="4111420"/>
          </a:xfrm>
          <a:prstGeom prst="rect">
            <a:avLst/>
          </a:prstGeom>
        </p:spPr>
      </p:pic>
      <p:sp>
        <p:nvSpPr>
          <p:cNvPr id="9" name="Title 1">
            <a:extLst>
              <a:ext uri="{FF2B5EF4-FFF2-40B4-BE49-F238E27FC236}">
                <a16:creationId xmlns:a16="http://schemas.microsoft.com/office/drawing/2014/main" id="{44B05C95-6679-D24F-B2BB-2CF9DC806C98}"/>
              </a:ext>
            </a:extLst>
          </p:cNvPr>
          <p:cNvSpPr>
            <a:spLocks noGrp="1"/>
          </p:cNvSpPr>
          <p:nvPr>
            <p:ph type="title"/>
          </p:nvPr>
        </p:nvSpPr>
        <p:spPr>
          <a:xfrm>
            <a:off x="1087939" y="63954"/>
            <a:ext cx="7696200" cy="839016"/>
          </a:xfrm>
          <a:solidFill>
            <a:srgbClr val="FFC000"/>
          </a:solidFill>
        </p:spPr>
        <p:txBody>
          <a:bodyPr>
            <a:normAutofit/>
          </a:bodyPr>
          <a:lstStyle/>
          <a:p>
            <a:r>
              <a:rPr lang="en-US" sz="4000"/>
              <a:t>Variability of ROC Curve</a:t>
            </a:r>
          </a:p>
        </p:txBody>
      </p:sp>
    </p:spTree>
    <p:extLst>
      <p:ext uri="{BB962C8B-B14F-4D97-AF65-F5344CB8AC3E}">
        <p14:creationId xmlns:p14="http://schemas.microsoft.com/office/powerpoint/2010/main" val="2241313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vert="horz" lIns="91440" tIns="45720" rIns="91440" bIns="45720" rtlCol="0" anchor="ctr">
            <a:normAutofit/>
          </a:bodyPr>
          <a:lstStyle/>
          <a:p>
            <a:pPr>
              <a:spcAft>
                <a:spcPts val="600"/>
              </a:spcAft>
            </a:pPr>
            <a:fld id="{B6F15528-21DE-4FAA-801E-634DDDAF4B2B}" type="slidenum">
              <a:rPr lang="en-US" smtClean="0"/>
              <a:pPr>
                <a:spcAft>
                  <a:spcPts val="600"/>
                </a:spcAft>
              </a:pPr>
              <a:t>7</a:t>
            </a:fld>
            <a:endParaRPr lang="en-US"/>
          </a:p>
        </p:txBody>
      </p:sp>
      <p:sp>
        <p:nvSpPr>
          <p:cNvPr id="3" name="TextBox 2">
            <a:extLst>
              <a:ext uri="{FF2B5EF4-FFF2-40B4-BE49-F238E27FC236}">
                <a16:creationId xmlns:a16="http://schemas.microsoft.com/office/drawing/2014/main" id="{E53A2197-481B-2E48-BE61-A347EC6278FF}"/>
              </a:ext>
            </a:extLst>
          </p:cNvPr>
          <p:cNvSpPr txBox="1"/>
          <p:nvPr/>
        </p:nvSpPr>
        <p:spPr>
          <a:xfrm>
            <a:off x="658189" y="5572125"/>
            <a:ext cx="10175630" cy="966787"/>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100"/>
              <a:t>AUC and AUC variance: Delong’s method</a:t>
            </a:r>
          </a:p>
          <a:p>
            <a:pPr marL="742950" lvl="1" indent="-228600">
              <a:lnSpc>
                <a:spcPct val="90000"/>
              </a:lnSpc>
              <a:spcAft>
                <a:spcPts val="600"/>
              </a:spcAft>
              <a:buFont typeface="Arial" panose="020B0604020202020204" pitchFamily="34" charset="0"/>
              <a:buChar char="•"/>
            </a:pPr>
            <a:r>
              <a:rPr lang="en-US" sz="1600">
                <a:solidFill>
                  <a:schemeClr val="tx1">
                    <a:lumMod val="50000"/>
                    <a:lumOff val="50000"/>
                  </a:schemeClr>
                </a:solidFill>
              </a:rPr>
              <a:t>Elizabeth R. DeLong, D.M.D., Clarke-Pearson, D.L (1988)</a:t>
            </a:r>
          </a:p>
          <a:p>
            <a:pPr indent="-228600">
              <a:lnSpc>
                <a:spcPct val="90000"/>
              </a:lnSpc>
              <a:spcAft>
                <a:spcPts val="600"/>
              </a:spcAft>
              <a:buFont typeface="Arial" panose="020B0604020202020204" pitchFamily="34" charset="0"/>
              <a:buChar char="•"/>
            </a:pPr>
            <a:endParaRPr lang="en-US" sz="2000"/>
          </a:p>
        </p:txBody>
      </p:sp>
      <p:pic>
        <p:nvPicPr>
          <p:cNvPr id="8" name="Content Placeholder 10">
            <a:extLst>
              <a:ext uri="{FF2B5EF4-FFF2-40B4-BE49-F238E27FC236}">
                <a16:creationId xmlns:a16="http://schemas.microsoft.com/office/drawing/2014/main" id="{DF4F5ED0-76A4-1F40-AE34-7698D4B545CB}"/>
              </a:ext>
            </a:extLst>
          </p:cNvPr>
          <p:cNvPicPr>
            <a:picLocks noChangeAspect="1"/>
          </p:cNvPicPr>
          <p:nvPr/>
        </p:nvPicPr>
        <p:blipFill>
          <a:blip r:embed="rId2"/>
          <a:srcRect/>
          <a:stretch/>
        </p:blipFill>
        <p:spPr>
          <a:xfrm>
            <a:off x="388100" y="1364692"/>
            <a:ext cx="11415800" cy="3946053"/>
          </a:xfrm>
          <a:prstGeom prst="rect">
            <a:avLst/>
          </a:prstGeom>
        </p:spPr>
      </p:pic>
      <p:sp>
        <p:nvSpPr>
          <p:cNvPr id="9" name="Title 1">
            <a:extLst>
              <a:ext uri="{FF2B5EF4-FFF2-40B4-BE49-F238E27FC236}">
                <a16:creationId xmlns:a16="http://schemas.microsoft.com/office/drawing/2014/main" id="{53A255AB-2D62-C845-BD56-DB85EAE4C5E9}"/>
              </a:ext>
            </a:extLst>
          </p:cNvPr>
          <p:cNvSpPr>
            <a:spLocks noGrp="1"/>
          </p:cNvSpPr>
          <p:nvPr>
            <p:ph type="title"/>
          </p:nvPr>
        </p:nvSpPr>
        <p:spPr>
          <a:xfrm>
            <a:off x="1087939" y="63954"/>
            <a:ext cx="7696200" cy="839016"/>
          </a:xfrm>
          <a:solidFill>
            <a:srgbClr val="FFC000"/>
          </a:solidFill>
        </p:spPr>
        <p:txBody>
          <a:bodyPr>
            <a:normAutofit/>
          </a:bodyPr>
          <a:lstStyle/>
          <a:p>
            <a:r>
              <a:rPr lang="en-US" sz="4000"/>
              <a:t>Variability of ROC Curve</a:t>
            </a:r>
          </a:p>
        </p:txBody>
      </p:sp>
    </p:spTree>
    <p:extLst>
      <p:ext uri="{BB962C8B-B14F-4D97-AF65-F5344CB8AC3E}">
        <p14:creationId xmlns:p14="http://schemas.microsoft.com/office/powerpoint/2010/main" val="466192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07253" y="1203325"/>
            <a:ext cx="7696200" cy="5638800"/>
          </a:xfrm>
        </p:spPr>
        <p:txBody>
          <a:bodyPr vert="horz" lIns="91440" tIns="45720" rIns="91440" bIns="45720" rtlCol="0" anchor="t">
            <a:noAutofit/>
          </a:bodyPr>
          <a:lstStyle/>
          <a:p>
            <a:pPr algn="just">
              <a:lnSpc>
                <a:spcPct val="150000"/>
              </a:lnSpc>
            </a:pPr>
            <a:r>
              <a:rPr lang="en-US" sz="1800">
                <a:cs typeface="Calibri" panose="020F0502020204030204"/>
              </a:rPr>
              <a:t>Variability </a:t>
            </a:r>
            <a:r>
              <a:rPr lang="en-US" sz="1800">
                <a:ea typeface="+mn-lt"/>
                <a:cs typeface="+mn-lt"/>
              </a:rPr>
              <a:t>in the ROC curve</a:t>
            </a:r>
            <a:r>
              <a:rPr lang="en-US" sz="1800">
                <a:cs typeface="Calibri" panose="020F0502020204030204"/>
              </a:rPr>
              <a:t> </a:t>
            </a:r>
            <a:endParaRPr lang="en-US" sz="1800">
              <a:ea typeface="+mn-lt"/>
              <a:cs typeface="+mn-lt"/>
            </a:endParaRPr>
          </a:p>
          <a:p>
            <a:pPr lvl="1" algn="just">
              <a:lnSpc>
                <a:spcPct val="150000"/>
              </a:lnSpc>
              <a:buFont typeface="Courier New" panose="020B0604020202020204" pitchFamily="34" charset="0"/>
              <a:buChar char="o"/>
            </a:pPr>
            <a:r>
              <a:rPr lang="en-US" sz="1400">
                <a:ea typeface="+mn-lt"/>
                <a:cs typeface="+mn-lt"/>
              </a:rPr>
              <a:t> R Shiny App Application</a:t>
            </a:r>
          </a:p>
          <a:p>
            <a:pPr algn="just">
              <a:lnSpc>
                <a:spcPct val="150000"/>
              </a:lnSpc>
            </a:pPr>
            <a:r>
              <a:rPr lang="en-US" sz="1800" b="1">
                <a:ea typeface="+mn-lt"/>
                <a:cs typeface="+mn-lt"/>
              </a:rPr>
              <a:t>Variability in covariate-specific</a:t>
            </a:r>
            <a:r>
              <a:rPr lang="en-US" sz="1800" b="1">
                <a:cs typeface="Calibri" panose="020F0502020204030204"/>
              </a:rPr>
              <a:t> ROC curve</a:t>
            </a:r>
          </a:p>
          <a:p>
            <a:pPr lvl="1" algn="just">
              <a:lnSpc>
                <a:spcPct val="150000"/>
              </a:lnSpc>
            </a:pPr>
            <a:r>
              <a:rPr lang="en-US" sz="1400">
                <a:ea typeface="+mn-lt"/>
                <a:cs typeface="+mn-lt"/>
              </a:rPr>
              <a:t>ROC regression accounting for demographic effect</a:t>
            </a:r>
          </a:p>
          <a:p>
            <a:pPr algn="just">
              <a:lnSpc>
                <a:spcPct val="150000"/>
              </a:lnSpc>
            </a:pPr>
            <a:r>
              <a:rPr lang="en-US" sz="1800">
                <a:ea typeface="+mn-lt"/>
                <a:cs typeface="+mn-lt"/>
              </a:rPr>
              <a:t>Variability in ROC curve in post selection</a:t>
            </a:r>
          </a:p>
          <a:p>
            <a:pPr lvl="1" algn="just">
              <a:lnSpc>
                <a:spcPct val="150000"/>
              </a:lnSpc>
            </a:pPr>
            <a:r>
              <a:rPr lang="en-US" sz="1400">
                <a:ea typeface="+mn-lt"/>
                <a:cs typeface="+mn-lt"/>
              </a:rPr>
              <a:t>Performance of PCA+ LDA and </a:t>
            </a:r>
            <a:r>
              <a:rPr lang="en-US" sz="1400" err="1">
                <a:ea typeface="+mn-lt"/>
                <a:cs typeface="+mn-lt"/>
              </a:rPr>
              <a:t>Lasso+Logistics</a:t>
            </a:r>
            <a:endParaRPr lang="en-US" sz="1400">
              <a:ea typeface="+mn-lt"/>
              <a:cs typeface="+mn-lt"/>
            </a:endParaRPr>
          </a:p>
          <a:p>
            <a:pPr lvl="1" algn="just">
              <a:lnSpc>
                <a:spcPct val="150000"/>
              </a:lnSpc>
            </a:pPr>
            <a:r>
              <a:rPr lang="en-US" sz="1400">
                <a:ea typeface="+mn-lt"/>
                <a:cs typeface="+mn-lt"/>
              </a:rPr>
              <a:t>Post selection for Lasso </a:t>
            </a:r>
          </a:p>
          <a:p>
            <a:pPr lvl="1" algn="just">
              <a:lnSpc>
                <a:spcPct val="150000"/>
              </a:lnSpc>
            </a:pPr>
            <a:r>
              <a:rPr lang="en-US" sz="1400">
                <a:cs typeface="Calibri" panose="020F0502020204030204"/>
              </a:rPr>
              <a:t>Confidence Interval ROC</a:t>
            </a:r>
          </a:p>
          <a:p>
            <a:pPr algn="just">
              <a:lnSpc>
                <a:spcPct val="150000"/>
              </a:lnSpc>
              <a:buFont typeface="Arial" panose="020B0604020202020204" pitchFamily="34" charset="0"/>
              <a:buChar char="•"/>
            </a:pPr>
            <a:endParaRPr lang="en-US">
              <a:cs typeface="Calibri" panose="020F0502020204030204"/>
            </a:endParaRPr>
          </a:p>
          <a:p>
            <a:pPr algn="just">
              <a:lnSpc>
                <a:spcPct val="150000"/>
              </a:lnSpc>
              <a:buFont typeface="Arial" panose="020B0604020202020204" pitchFamily="34" charset="0"/>
              <a:buChar char="•"/>
            </a:pPr>
            <a:endParaRPr lang="en-US" sz="1800">
              <a:cs typeface="Calibri"/>
            </a:endParaRPr>
          </a:p>
          <a:p>
            <a:pPr algn="just">
              <a:buFont typeface="Arial" panose="020B0604020202020204" pitchFamily="34" charset="0"/>
              <a:buChar char="•"/>
            </a:pPr>
            <a:endParaRPr lang="en-US" sz="1800"/>
          </a:p>
          <a:p>
            <a:pPr algn="just">
              <a:buFont typeface="Arial" panose="020B0604020202020204" pitchFamily="34" charset="0"/>
              <a:buChar char="•"/>
            </a:pPr>
            <a:endParaRPr lang="en-US" sz="1800">
              <a:cs typeface="Calibri" panose="020F0502020204030204"/>
            </a:endParaRPr>
          </a:p>
          <a:p>
            <a:pPr algn="just">
              <a:buFont typeface="Arial" panose="020B0604020202020204" pitchFamily="34" charset="0"/>
              <a:buChar char="•"/>
            </a:pPr>
            <a:endParaRPr lang="en-US" sz="1800">
              <a:cs typeface="Calibri" panose="020F0502020204030204"/>
            </a:endParaRPr>
          </a:p>
          <a:p>
            <a:pPr algn="just">
              <a:buFont typeface="Arial" panose="020B0604020202020204" pitchFamily="34" charset="0"/>
              <a:buChar char="•"/>
            </a:pPr>
            <a:endParaRPr lang="en-US" sz="1800">
              <a:cs typeface="Calibri" panose="020F0502020204030204"/>
            </a:endParaRPr>
          </a:p>
          <a:p>
            <a:pPr algn="just">
              <a:buFont typeface="Arial" panose="020B0604020202020204" pitchFamily="34" charset="0"/>
              <a:buChar char="•"/>
            </a:pPr>
            <a:endParaRPr lang="en-US" sz="1800">
              <a:cs typeface="Calibri" panose="020F0502020204030204"/>
            </a:endParaRPr>
          </a:p>
          <a:p>
            <a:endParaRPr lang="en-US" sz="1800">
              <a:cs typeface="Calibri" panose="020F0502020204030204"/>
            </a:endParaRPr>
          </a:p>
          <a:p>
            <a:endParaRPr lang="en-US" sz="1800">
              <a:cs typeface="Calibri" panose="020F0502020204030204"/>
            </a:endParaRPr>
          </a:p>
          <a:p>
            <a:endParaRPr lang="en-US" sz="1800">
              <a:cs typeface="Calibri" panose="020F0502020204030204"/>
            </a:endParaRPr>
          </a:p>
          <a:p>
            <a:endParaRPr lang="en-US" sz="1800">
              <a:cs typeface="Calibri" panose="020F0502020204030204"/>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7" name="Title 1">
            <a:extLst>
              <a:ext uri="{FF2B5EF4-FFF2-40B4-BE49-F238E27FC236}">
                <a16:creationId xmlns:a16="http://schemas.microsoft.com/office/drawing/2014/main" id="{317D8428-7780-5E4C-9427-9DAD887F8871}"/>
              </a:ext>
            </a:extLst>
          </p:cNvPr>
          <p:cNvSpPr>
            <a:spLocks noGrp="1"/>
          </p:cNvSpPr>
          <p:nvPr>
            <p:ph type="title"/>
          </p:nvPr>
        </p:nvSpPr>
        <p:spPr>
          <a:xfrm>
            <a:off x="1087939" y="63954"/>
            <a:ext cx="7696200" cy="839016"/>
          </a:xfrm>
          <a:solidFill>
            <a:srgbClr val="FFC000"/>
          </a:solidFill>
        </p:spPr>
        <p:txBody>
          <a:bodyPr>
            <a:normAutofit/>
          </a:bodyPr>
          <a:lstStyle/>
          <a:p>
            <a:r>
              <a:rPr lang="en-US" sz="4000"/>
              <a:t>Introduction</a:t>
            </a:r>
          </a:p>
        </p:txBody>
      </p:sp>
    </p:spTree>
    <p:extLst>
      <p:ext uri="{BB962C8B-B14F-4D97-AF65-F5344CB8AC3E}">
        <p14:creationId xmlns:p14="http://schemas.microsoft.com/office/powerpoint/2010/main" val="3708395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DC0691BD-E79D-4282-B09F-9C39E87827F6}"/>
              </a:ext>
            </a:extLst>
          </p:cNvPr>
          <p:cNvGraphicFramePr>
            <a:graphicFrameLocks noGrp="1"/>
          </p:cNvGraphicFramePr>
          <p:nvPr>
            <p:ph idx="1"/>
            <p:extLst>
              <p:ext uri="{D42A27DB-BD31-4B8C-83A1-F6EECF244321}">
                <p14:modId xmlns:p14="http://schemas.microsoft.com/office/powerpoint/2010/main" val="3196026478"/>
              </p:ext>
            </p:extLst>
          </p:nvPr>
        </p:nvGraphicFramePr>
        <p:xfrm>
          <a:off x="643467" y="1782981"/>
          <a:ext cx="10157905" cy="16809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Slide Number Placeholder 4"/>
          <p:cNvSpPr>
            <a:spLocks noGrp="1"/>
          </p:cNvSpPr>
          <p:nvPr>
            <p:ph type="sldNum" sz="quarter" idx="12"/>
          </p:nvPr>
        </p:nvSpPr>
        <p:spPr>
          <a:xfrm>
            <a:off x="8805333" y="6356350"/>
            <a:ext cx="2743200" cy="365125"/>
          </a:xfrm>
        </p:spPr>
        <p:txBody>
          <a:bodyPr>
            <a:normAutofit/>
          </a:bodyPr>
          <a:lstStyle/>
          <a:p>
            <a:pPr>
              <a:spcAft>
                <a:spcPts val="600"/>
              </a:spcAft>
            </a:pPr>
            <a:fld id="{B6F15528-21DE-4FAA-801E-634DDDAF4B2B}" type="slidenum">
              <a:rPr lang="en-US"/>
              <a:pPr>
                <a:spcAft>
                  <a:spcPts val="600"/>
                </a:spcAft>
              </a:pPr>
              <a:t>9</a:t>
            </a:fld>
            <a:endParaRPr lang="en-US"/>
          </a:p>
        </p:txBody>
      </p:sp>
      <p:pic>
        <p:nvPicPr>
          <p:cNvPr id="30" name="Content Placeholder 21">
            <a:extLst>
              <a:ext uri="{FF2B5EF4-FFF2-40B4-BE49-F238E27FC236}">
                <a16:creationId xmlns:a16="http://schemas.microsoft.com/office/drawing/2014/main" id="{FFE7D944-27AC-BF47-94EF-48CB660BE5CD}"/>
              </a:ext>
            </a:extLst>
          </p:cNvPr>
          <p:cNvPicPr>
            <a:picLocks noChangeAspect="1"/>
          </p:cNvPicPr>
          <p:nvPr/>
        </p:nvPicPr>
        <p:blipFill>
          <a:blip r:embed="rId7"/>
          <a:srcRect/>
          <a:stretch/>
        </p:blipFill>
        <p:spPr>
          <a:xfrm>
            <a:off x="4411067" y="3768621"/>
            <a:ext cx="3133092" cy="2437397"/>
          </a:xfrm>
          <a:prstGeom prst="rect">
            <a:avLst/>
          </a:prstGeom>
        </p:spPr>
      </p:pic>
      <p:pic>
        <p:nvPicPr>
          <p:cNvPr id="31" name="Content Placeholder 10">
            <a:extLst>
              <a:ext uri="{FF2B5EF4-FFF2-40B4-BE49-F238E27FC236}">
                <a16:creationId xmlns:a16="http://schemas.microsoft.com/office/drawing/2014/main" id="{A99CF5FC-AA0F-664B-923D-0469BEC5EA50}"/>
              </a:ext>
            </a:extLst>
          </p:cNvPr>
          <p:cNvPicPr>
            <a:picLocks noChangeAspect="1"/>
          </p:cNvPicPr>
          <p:nvPr/>
        </p:nvPicPr>
        <p:blipFill>
          <a:blip r:embed="rId8"/>
          <a:srcRect/>
          <a:stretch/>
        </p:blipFill>
        <p:spPr>
          <a:xfrm>
            <a:off x="935767" y="3769831"/>
            <a:ext cx="3133091" cy="2419907"/>
          </a:xfrm>
          <a:prstGeom prst="rect">
            <a:avLst/>
          </a:prstGeom>
        </p:spPr>
      </p:pic>
      <p:pic>
        <p:nvPicPr>
          <p:cNvPr id="32" name="Content Placeholder 10">
            <a:extLst>
              <a:ext uri="{FF2B5EF4-FFF2-40B4-BE49-F238E27FC236}">
                <a16:creationId xmlns:a16="http://schemas.microsoft.com/office/drawing/2014/main" id="{0B97EB91-E6F1-184B-BA31-D9EAA7D98F74}"/>
              </a:ext>
            </a:extLst>
          </p:cNvPr>
          <p:cNvPicPr>
            <a:picLocks noChangeAspect="1"/>
          </p:cNvPicPr>
          <p:nvPr/>
        </p:nvPicPr>
        <p:blipFill>
          <a:blip r:embed="rId9"/>
          <a:srcRect/>
          <a:stretch/>
        </p:blipFill>
        <p:spPr>
          <a:xfrm>
            <a:off x="7760860" y="3774183"/>
            <a:ext cx="3133091" cy="2411203"/>
          </a:xfrm>
          <a:prstGeom prst="rect">
            <a:avLst/>
          </a:prstGeom>
        </p:spPr>
      </p:pic>
      <p:sp>
        <p:nvSpPr>
          <p:cNvPr id="8" name="Title 1">
            <a:extLst>
              <a:ext uri="{FF2B5EF4-FFF2-40B4-BE49-F238E27FC236}">
                <a16:creationId xmlns:a16="http://schemas.microsoft.com/office/drawing/2014/main" id="{59D7DCC4-1FD7-7442-8AC0-B7193A486E5B}"/>
              </a:ext>
            </a:extLst>
          </p:cNvPr>
          <p:cNvSpPr txBox="1">
            <a:spLocks/>
          </p:cNvSpPr>
          <p:nvPr/>
        </p:nvSpPr>
        <p:spPr>
          <a:xfrm>
            <a:off x="369116" y="63954"/>
            <a:ext cx="10737908" cy="839016"/>
          </a:xfrm>
          <a:prstGeom prst="rect">
            <a:avLst/>
          </a:prstGeom>
          <a:solidFill>
            <a:srgbClr val="FFC000"/>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a:t>Motivation for Covariate-specific ROC Curve (Pepe, 2004)</a:t>
            </a:r>
          </a:p>
        </p:txBody>
      </p:sp>
    </p:spTree>
    <p:extLst>
      <p:ext uri="{BB962C8B-B14F-4D97-AF65-F5344CB8AC3E}">
        <p14:creationId xmlns:p14="http://schemas.microsoft.com/office/powerpoint/2010/main" val="3089655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1110</Words>
  <Application>Microsoft Macintosh PowerPoint</Application>
  <PresentationFormat>Widescreen</PresentationFormat>
  <Paragraphs>271</Paragraphs>
  <Slides>29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Cambria Math</vt:lpstr>
      <vt:lpstr>Courier New</vt:lpstr>
      <vt:lpstr>Office Theme</vt:lpstr>
      <vt:lpstr>PowerPoint Presentation</vt:lpstr>
      <vt:lpstr>Introduction</vt:lpstr>
      <vt:lpstr>PowerPoint Presentation</vt:lpstr>
      <vt:lpstr>ROC Curve (Zhou, et al., 2009; Pepe, 2004)</vt:lpstr>
      <vt:lpstr>Variability of ROC Curve</vt:lpstr>
      <vt:lpstr>Variability of ROC Curve</vt:lpstr>
      <vt:lpstr>Variability of ROC Curve</vt:lpstr>
      <vt:lpstr>Introduction</vt:lpstr>
      <vt:lpstr>PowerPoint Presentation</vt:lpstr>
      <vt:lpstr>PowerPoint Presentation</vt:lpstr>
      <vt:lpstr>PowerPoint Presentation</vt:lpstr>
      <vt:lpstr>PowerPoint Presentation</vt:lpstr>
      <vt:lpstr>PowerPoint Presentation</vt:lpstr>
      <vt:lpstr>PowerPoint Presentation</vt:lpstr>
      <vt:lpstr>Introduction</vt:lpstr>
      <vt:lpstr>PowerPoint Presentation</vt:lpstr>
      <vt:lpstr>PowerPoint Presentation</vt:lpstr>
      <vt:lpstr>PowerPoint Presentation</vt:lpstr>
      <vt:lpstr>Results </vt:lpstr>
      <vt:lpstr>PowerPoint Presentation</vt:lpstr>
      <vt:lpstr>PowerPoint Presentation</vt:lpstr>
      <vt:lpstr>Lasso Coefficients </vt:lpstr>
      <vt:lpstr>Variability of ROC Curve</vt:lpstr>
      <vt:lpstr>Conclusion &amp; Future Work</vt:lpstr>
      <vt:lpstr>Acknowledgement </vt:lpstr>
      <vt:lpstr>PowerPoint Presentation</vt:lpstr>
      <vt:lpstr>Variability of AUC: split data</vt:lpstr>
      <vt:lpstr>Classification Results: </vt:lpstr>
      <vt:lpstr>Classification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Mengling He</dc:creator>
  <cp:lastModifiedBy>Mengling He</cp:lastModifiedBy>
  <cp:revision>7</cp:revision>
  <dcterms:created xsi:type="dcterms:W3CDTF">2021-05-26T16:40:54Z</dcterms:created>
  <dcterms:modified xsi:type="dcterms:W3CDTF">2021-06-09T19:13:55Z</dcterms:modified>
</cp:coreProperties>
</file>